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999BDC-D421-4ACE-BB9C-9F673E568990}" v="20" dt="2023-08-20T23:37:05.15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93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4d021178842f7b0" providerId="LiveId" clId="{E0999BDC-D421-4ACE-BB9C-9F673E568990}"/>
    <pc:docChg chg="undo redo custSel addSld delSld modSld">
      <pc:chgData name="Daniel Taylor" userId="44d021178842f7b0" providerId="LiveId" clId="{E0999BDC-D421-4ACE-BB9C-9F673E568990}" dt="2023-08-20T23:37:05.155" v="4739"/>
      <pc:docMkLst>
        <pc:docMk/>
      </pc:docMkLst>
      <pc:sldChg chg="addSp delSp modSp mod modTransition modAnim">
        <pc:chgData name="Daniel Taylor" userId="44d021178842f7b0" providerId="LiveId" clId="{E0999BDC-D421-4ACE-BB9C-9F673E568990}" dt="2023-08-20T23:37:05.155" v="4739"/>
        <pc:sldMkLst>
          <pc:docMk/>
          <pc:sldMk cId="0" sldId="256"/>
        </pc:sldMkLst>
        <pc:spChg chg="mod">
          <ac:chgData name="Daniel Taylor" userId="44d021178842f7b0" providerId="LiveId" clId="{E0999BDC-D421-4ACE-BB9C-9F673E568990}" dt="2023-08-13T20:58:03.133" v="127" actId="20577"/>
          <ac:spMkLst>
            <pc:docMk/>
            <pc:sldMk cId="0" sldId="256"/>
            <ac:spMk id="145" creationId="{00000000-0000-0000-0000-000000000000}"/>
          </ac:spMkLst>
        </pc:spChg>
        <pc:picChg chg="add del mod">
          <ac:chgData name="Daniel Taylor" userId="44d021178842f7b0" providerId="LiveId" clId="{E0999BDC-D421-4ACE-BB9C-9F673E568990}" dt="2023-08-20T23:26:30.075" v="4735"/>
          <ac:picMkLst>
            <pc:docMk/>
            <pc:sldMk cId="0" sldId="256"/>
            <ac:picMk id="5" creationId="{9CDF48B7-F2EA-4ACE-6DBD-E1DC0A968E20}"/>
          </ac:picMkLst>
        </pc:picChg>
        <pc:picChg chg="add del mod ord">
          <ac:chgData name="Daniel Taylor" userId="44d021178842f7b0" providerId="LiveId" clId="{E0999BDC-D421-4ACE-BB9C-9F673E568990}" dt="2023-08-20T23:26:34.610" v="4736"/>
          <ac:picMkLst>
            <pc:docMk/>
            <pc:sldMk cId="0" sldId="256"/>
            <ac:picMk id="6" creationId="{DDD6E9D4-3AE1-400B-70F1-591F4C8E37D8}"/>
          </ac:picMkLst>
        </pc:picChg>
        <pc:picChg chg="add del mod">
          <ac:chgData name="Daniel Taylor" userId="44d021178842f7b0" providerId="LiveId" clId="{E0999BDC-D421-4ACE-BB9C-9F673E568990}" dt="2023-08-20T23:27:24.680" v="4738"/>
          <ac:picMkLst>
            <pc:docMk/>
            <pc:sldMk cId="0" sldId="256"/>
            <ac:picMk id="7" creationId="{168A73B5-3A67-2AFC-527C-DD5A6257E339}"/>
          </ac:picMkLst>
        </pc:picChg>
        <pc:picChg chg="add del mod ord">
          <ac:chgData name="Daniel Taylor" userId="44d021178842f7b0" providerId="LiveId" clId="{E0999BDC-D421-4ACE-BB9C-9F673E568990}" dt="2023-08-20T23:37:05.155" v="4739"/>
          <ac:picMkLst>
            <pc:docMk/>
            <pc:sldMk cId="0" sldId="256"/>
            <ac:picMk id="10" creationId="{8934230B-228B-D53C-D33E-29BE0B893EA6}"/>
          </ac:picMkLst>
        </pc:picChg>
        <pc:picChg chg="add mod">
          <ac:chgData name="Daniel Taylor" userId="44d021178842f7b0" providerId="LiveId" clId="{E0999BDC-D421-4ACE-BB9C-9F673E568990}" dt="2023-08-20T23:37:05.155" v="4739"/>
          <ac:picMkLst>
            <pc:docMk/>
            <pc:sldMk cId="0" sldId="256"/>
            <ac:picMk id="11" creationId="{09EE20EF-D8B3-CE34-6974-323C47CE1D6B}"/>
          </ac:picMkLst>
        </pc:picChg>
      </pc:sldChg>
      <pc:sldChg chg="addSp delSp modSp mod modTransition modClrScheme modAnim chgLayout">
        <pc:chgData name="Daniel Taylor" userId="44d021178842f7b0" providerId="LiveId" clId="{E0999BDC-D421-4ACE-BB9C-9F673E568990}" dt="2023-08-20T23:37:05.155" v="4739"/>
        <pc:sldMkLst>
          <pc:docMk/>
          <pc:sldMk cId="0" sldId="257"/>
        </pc:sldMkLst>
        <pc:spChg chg="add mod ord">
          <ac:chgData name="Daniel Taylor" userId="44d021178842f7b0" providerId="LiveId" clId="{E0999BDC-D421-4ACE-BB9C-9F673E568990}" dt="2023-08-13T20:58:52.145" v="129" actId="700"/>
          <ac:spMkLst>
            <pc:docMk/>
            <pc:sldMk cId="0" sldId="257"/>
            <ac:spMk id="4" creationId="{484B8061-514A-E6D0-1FB8-21170E866F40}"/>
          </ac:spMkLst>
        </pc:spChg>
        <pc:spChg chg="mod ord">
          <ac:chgData name="Daniel Taylor" userId="44d021178842f7b0" providerId="LiveId" clId="{E0999BDC-D421-4ACE-BB9C-9F673E568990}" dt="2023-08-13T20:59:11.540" v="131" actId="1076"/>
          <ac:spMkLst>
            <pc:docMk/>
            <pc:sldMk cId="0" sldId="257"/>
            <ac:spMk id="151" creationId="{00000000-0000-0000-0000-000000000000}"/>
          </ac:spMkLst>
        </pc:spChg>
        <pc:spChg chg="mod ord">
          <ac:chgData name="Daniel Taylor" userId="44d021178842f7b0" providerId="LiveId" clId="{E0999BDC-D421-4ACE-BB9C-9F673E568990}" dt="2023-08-13T23:42:03.292" v="717" actId="20577"/>
          <ac:spMkLst>
            <pc:docMk/>
            <pc:sldMk cId="0" sldId="257"/>
            <ac:spMk id="152" creationId="{00000000-0000-0000-0000-000000000000}"/>
          </ac:spMkLst>
        </pc:spChg>
        <pc:picChg chg="add del mod">
          <ac:chgData name="Daniel Taylor" userId="44d021178842f7b0" providerId="LiveId" clId="{E0999BDC-D421-4ACE-BB9C-9F673E568990}" dt="2023-08-20T23:26:30.075" v="4735"/>
          <ac:picMkLst>
            <pc:docMk/>
            <pc:sldMk cId="0" sldId="257"/>
            <ac:picMk id="3" creationId="{C372724A-AB1F-B0B1-CBB0-51E5C3A49F51}"/>
          </ac:picMkLst>
        </pc:picChg>
        <pc:picChg chg="add del mod ord">
          <ac:chgData name="Daniel Taylor" userId="44d021178842f7b0" providerId="LiveId" clId="{E0999BDC-D421-4ACE-BB9C-9F673E568990}" dt="2023-08-20T23:37:05.155" v="4739"/>
          <ac:picMkLst>
            <pc:docMk/>
            <pc:sldMk cId="0" sldId="257"/>
            <ac:picMk id="5" creationId="{DED6CB47-226E-FE4F-B81A-47DEA18002D0}"/>
          </ac:picMkLst>
        </pc:picChg>
        <pc:picChg chg="add mod">
          <ac:chgData name="Daniel Taylor" userId="44d021178842f7b0" providerId="LiveId" clId="{E0999BDC-D421-4ACE-BB9C-9F673E568990}" dt="2023-08-20T23:37:05.155" v="4739"/>
          <ac:picMkLst>
            <pc:docMk/>
            <pc:sldMk cId="0" sldId="257"/>
            <ac:picMk id="6" creationId="{DF6FBFD4-0ECB-A46F-ECF7-7E2070F1F4E0}"/>
          </ac:picMkLst>
        </pc:picChg>
        <pc:picChg chg="mod">
          <ac:chgData name="Daniel Taylor" userId="44d021178842f7b0" providerId="LiveId" clId="{E0999BDC-D421-4ACE-BB9C-9F673E568990}" dt="2023-08-13T20:59:06.992" v="130" actId="1076"/>
          <ac:picMkLst>
            <pc:docMk/>
            <pc:sldMk cId="0" sldId="257"/>
            <ac:picMk id="153" creationId="{00000000-0000-0000-0000-000000000000}"/>
          </ac:picMkLst>
        </pc:picChg>
      </pc:sldChg>
      <pc:sldChg chg="addSp delSp modSp mod modTransition modAnim">
        <pc:chgData name="Daniel Taylor" userId="44d021178842f7b0" providerId="LiveId" clId="{E0999BDC-D421-4ACE-BB9C-9F673E568990}" dt="2023-08-20T23:37:05.155" v="4739"/>
        <pc:sldMkLst>
          <pc:docMk/>
          <pc:sldMk cId="0" sldId="258"/>
        </pc:sldMkLst>
        <pc:spChg chg="mod">
          <ac:chgData name="Daniel Taylor" userId="44d021178842f7b0" providerId="LiveId" clId="{E0999BDC-D421-4ACE-BB9C-9F673E568990}" dt="2023-08-13T20:58:06.243" v="128"/>
          <ac:spMkLst>
            <pc:docMk/>
            <pc:sldMk cId="0" sldId="258"/>
            <ac:spMk id="159" creationId="{00000000-0000-0000-0000-000000000000}"/>
          </ac:spMkLst>
        </pc:spChg>
        <pc:spChg chg="mod">
          <ac:chgData name="Daniel Taylor" userId="44d021178842f7b0" providerId="LiveId" clId="{E0999BDC-D421-4ACE-BB9C-9F673E568990}" dt="2023-08-20T21:59:22.871" v="4726" actId="20577"/>
          <ac:spMkLst>
            <pc:docMk/>
            <pc:sldMk cId="0" sldId="258"/>
            <ac:spMk id="160" creationId="{00000000-0000-0000-0000-000000000000}"/>
          </ac:spMkLst>
        </pc:spChg>
        <pc:graphicFrameChg chg="mod modGraphic">
          <ac:chgData name="Daniel Taylor" userId="44d021178842f7b0" providerId="LiveId" clId="{E0999BDC-D421-4ACE-BB9C-9F673E568990}" dt="2023-08-14T00:02:31.124" v="996" actId="207"/>
          <ac:graphicFrameMkLst>
            <pc:docMk/>
            <pc:sldMk cId="0" sldId="258"/>
            <ac:graphicFrameMk id="161" creationId="{00000000-0000-0000-0000-000000000000}"/>
          </ac:graphicFrameMkLst>
        </pc:graphicFrameChg>
        <pc:picChg chg="add del mod">
          <ac:chgData name="Daniel Taylor" userId="44d021178842f7b0" providerId="LiveId" clId="{E0999BDC-D421-4ACE-BB9C-9F673E568990}" dt="2023-08-20T23:26:30.075" v="4735"/>
          <ac:picMkLst>
            <pc:docMk/>
            <pc:sldMk cId="0" sldId="258"/>
            <ac:picMk id="3" creationId="{34F36BCC-3CB0-1959-FBB2-7DFC72882998}"/>
          </ac:picMkLst>
        </pc:picChg>
        <pc:picChg chg="add del mod ord">
          <ac:chgData name="Daniel Taylor" userId="44d021178842f7b0" providerId="LiveId" clId="{E0999BDC-D421-4ACE-BB9C-9F673E568990}" dt="2023-08-20T23:37:05.155" v="4739"/>
          <ac:picMkLst>
            <pc:docMk/>
            <pc:sldMk cId="0" sldId="258"/>
            <ac:picMk id="4" creationId="{9AC20E23-353F-8713-5B4B-D3BA86336052}"/>
          </ac:picMkLst>
        </pc:picChg>
        <pc:picChg chg="add mod">
          <ac:chgData name="Daniel Taylor" userId="44d021178842f7b0" providerId="LiveId" clId="{E0999BDC-D421-4ACE-BB9C-9F673E568990}" dt="2023-08-20T23:37:05.155" v="4739"/>
          <ac:picMkLst>
            <pc:docMk/>
            <pc:sldMk cId="0" sldId="258"/>
            <ac:picMk id="5" creationId="{B5FAA1F8-4E5A-8F49-C928-D9FA9959C6D2}"/>
          </ac:picMkLst>
        </pc:picChg>
      </pc:sldChg>
      <pc:sldChg chg="addSp delSp modSp mod modTransition modAnim">
        <pc:chgData name="Daniel Taylor" userId="44d021178842f7b0" providerId="LiveId" clId="{E0999BDC-D421-4ACE-BB9C-9F673E568990}" dt="2023-08-20T23:37:05.155" v="4739"/>
        <pc:sldMkLst>
          <pc:docMk/>
          <pc:sldMk cId="0" sldId="259"/>
        </pc:sldMkLst>
        <pc:spChg chg="mod">
          <ac:chgData name="Daniel Taylor" userId="44d021178842f7b0" providerId="LiveId" clId="{E0999BDC-D421-4ACE-BB9C-9F673E568990}" dt="2023-08-13T20:58:06.243" v="128"/>
          <ac:spMkLst>
            <pc:docMk/>
            <pc:sldMk cId="0" sldId="259"/>
            <ac:spMk id="167" creationId="{00000000-0000-0000-0000-000000000000}"/>
          </ac:spMkLst>
        </pc:spChg>
        <pc:spChg chg="mod">
          <ac:chgData name="Daniel Taylor" userId="44d021178842f7b0" providerId="LiveId" clId="{E0999BDC-D421-4ACE-BB9C-9F673E568990}" dt="2023-08-14T00:22:17.586" v="1720" actId="11"/>
          <ac:spMkLst>
            <pc:docMk/>
            <pc:sldMk cId="0" sldId="259"/>
            <ac:spMk id="168" creationId="{00000000-0000-0000-0000-000000000000}"/>
          </ac:spMkLst>
        </pc:spChg>
        <pc:picChg chg="add del mod">
          <ac:chgData name="Daniel Taylor" userId="44d021178842f7b0" providerId="LiveId" clId="{E0999BDC-D421-4ACE-BB9C-9F673E568990}" dt="2023-08-20T23:26:30.075" v="4735"/>
          <ac:picMkLst>
            <pc:docMk/>
            <pc:sldMk cId="0" sldId="259"/>
            <ac:picMk id="3" creationId="{364E2B38-12CD-4D8B-8078-1868A092A8E3}"/>
          </ac:picMkLst>
        </pc:picChg>
        <pc:picChg chg="add del mod ord">
          <ac:chgData name="Daniel Taylor" userId="44d021178842f7b0" providerId="LiveId" clId="{E0999BDC-D421-4ACE-BB9C-9F673E568990}" dt="2023-08-20T23:37:05.155" v="4739"/>
          <ac:picMkLst>
            <pc:docMk/>
            <pc:sldMk cId="0" sldId="259"/>
            <ac:picMk id="4" creationId="{279F8064-508B-A55C-2E5B-F69060F9A3CC}"/>
          </ac:picMkLst>
        </pc:picChg>
        <pc:picChg chg="add mod">
          <ac:chgData name="Daniel Taylor" userId="44d021178842f7b0" providerId="LiveId" clId="{E0999BDC-D421-4ACE-BB9C-9F673E568990}" dt="2023-08-20T23:37:05.155" v="4739"/>
          <ac:picMkLst>
            <pc:docMk/>
            <pc:sldMk cId="0" sldId="259"/>
            <ac:picMk id="5" creationId="{C5BDCD87-B859-97D8-0701-45C336942E50}"/>
          </ac:picMkLst>
        </pc:picChg>
      </pc:sldChg>
      <pc:sldChg chg="addSp delSp modSp mod modTransition modAnim">
        <pc:chgData name="Daniel Taylor" userId="44d021178842f7b0" providerId="LiveId" clId="{E0999BDC-D421-4ACE-BB9C-9F673E568990}" dt="2023-08-20T23:37:05.155" v="4739"/>
        <pc:sldMkLst>
          <pc:docMk/>
          <pc:sldMk cId="0" sldId="260"/>
        </pc:sldMkLst>
        <pc:spChg chg="mod">
          <ac:chgData name="Daniel Taylor" userId="44d021178842f7b0" providerId="LiveId" clId="{E0999BDC-D421-4ACE-BB9C-9F673E568990}" dt="2023-08-13T20:58:06.243" v="128"/>
          <ac:spMkLst>
            <pc:docMk/>
            <pc:sldMk cId="0" sldId="260"/>
            <ac:spMk id="174" creationId="{00000000-0000-0000-0000-000000000000}"/>
          </ac:spMkLst>
        </pc:spChg>
        <pc:spChg chg="mod">
          <ac:chgData name="Daniel Taylor" userId="44d021178842f7b0" providerId="LiveId" clId="{E0999BDC-D421-4ACE-BB9C-9F673E568990}" dt="2023-08-14T00:31:01.854" v="2224" actId="14100"/>
          <ac:spMkLst>
            <pc:docMk/>
            <pc:sldMk cId="0" sldId="260"/>
            <ac:spMk id="175" creationId="{00000000-0000-0000-0000-000000000000}"/>
          </ac:spMkLst>
        </pc:spChg>
        <pc:picChg chg="add del mod">
          <ac:chgData name="Daniel Taylor" userId="44d021178842f7b0" providerId="LiveId" clId="{E0999BDC-D421-4ACE-BB9C-9F673E568990}" dt="2023-08-20T23:26:30.075" v="4735"/>
          <ac:picMkLst>
            <pc:docMk/>
            <pc:sldMk cId="0" sldId="260"/>
            <ac:picMk id="3" creationId="{71BB2D38-B9A5-4481-699E-B3DB9DFD3830}"/>
          </ac:picMkLst>
        </pc:picChg>
        <pc:picChg chg="add del mod ord">
          <ac:chgData name="Daniel Taylor" userId="44d021178842f7b0" providerId="LiveId" clId="{E0999BDC-D421-4ACE-BB9C-9F673E568990}" dt="2023-08-20T23:37:05.155" v="4739"/>
          <ac:picMkLst>
            <pc:docMk/>
            <pc:sldMk cId="0" sldId="260"/>
            <ac:picMk id="4" creationId="{3757ECDE-0311-F052-B6FF-B8F6FA761371}"/>
          </ac:picMkLst>
        </pc:picChg>
        <pc:picChg chg="add mod">
          <ac:chgData name="Daniel Taylor" userId="44d021178842f7b0" providerId="LiveId" clId="{E0999BDC-D421-4ACE-BB9C-9F673E568990}" dt="2023-08-20T23:37:05.155" v="4739"/>
          <ac:picMkLst>
            <pc:docMk/>
            <pc:sldMk cId="0" sldId="260"/>
            <ac:picMk id="5" creationId="{5E67AC7B-0D3A-1FD2-B337-DF880EE4291B}"/>
          </ac:picMkLst>
        </pc:picChg>
      </pc:sldChg>
      <pc:sldChg chg="addSp delSp modSp mod modTransition modAnim">
        <pc:chgData name="Daniel Taylor" userId="44d021178842f7b0" providerId="LiveId" clId="{E0999BDC-D421-4ACE-BB9C-9F673E568990}" dt="2023-08-20T23:37:05.155" v="4739"/>
        <pc:sldMkLst>
          <pc:docMk/>
          <pc:sldMk cId="0" sldId="261"/>
        </pc:sldMkLst>
        <pc:spChg chg="mod">
          <ac:chgData name="Daniel Taylor" userId="44d021178842f7b0" providerId="LiveId" clId="{E0999BDC-D421-4ACE-BB9C-9F673E568990}" dt="2023-08-13T20:58:06.243" v="128"/>
          <ac:spMkLst>
            <pc:docMk/>
            <pc:sldMk cId="0" sldId="261"/>
            <ac:spMk id="181" creationId="{00000000-0000-0000-0000-000000000000}"/>
          </ac:spMkLst>
        </pc:spChg>
        <pc:spChg chg="mod">
          <ac:chgData name="Daniel Taylor" userId="44d021178842f7b0" providerId="LiveId" clId="{E0999BDC-D421-4ACE-BB9C-9F673E568990}" dt="2023-08-14T00:34:44.242" v="2384" actId="255"/>
          <ac:spMkLst>
            <pc:docMk/>
            <pc:sldMk cId="0" sldId="261"/>
            <ac:spMk id="182" creationId="{00000000-0000-0000-0000-000000000000}"/>
          </ac:spMkLst>
        </pc:spChg>
        <pc:picChg chg="add del mod">
          <ac:chgData name="Daniel Taylor" userId="44d021178842f7b0" providerId="LiveId" clId="{E0999BDC-D421-4ACE-BB9C-9F673E568990}" dt="2023-08-20T23:26:30.075" v="4735"/>
          <ac:picMkLst>
            <pc:docMk/>
            <pc:sldMk cId="0" sldId="261"/>
            <ac:picMk id="3" creationId="{53821E2B-EDB6-1574-FEFA-C91393EDD381}"/>
          </ac:picMkLst>
        </pc:picChg>
        <pc:picChg chg="add del mod ord">
          <ac:chgData name="Daniel Taylor" userId="44d021178842f7b0" providerId="LiveId" clId="{E0999BDC-D421-4ACE-BB9C-9F673E568990}" dt="2023-08-20T23:37:05.155" v="4739"/>
          <ac:picMkLst>
            <pc:docMk/>
            <pc:sldMk cId="0" sldId="261"/>
            <ac:picMk id="4" creationId="{58DAFF51-B04B-AABF-6E69-3B85EF3DD144}"/>
          </ac:picMkLst>
        </pc:picChg>
        <pc:picChg chg="add mod">
          <ac:chgData name="Daniel Taylor" userId="44d021178842f7b0" providerId="LiveId" clId="{E0999BDC-D421-4ACE-BB9C-9F673E568990}" dt="2023-08-20T23:37:05.155" v="4739"/>
          <ac:picMkLst>
            <pc:docMk/>
            <pc:sldMk cId="0" sldId="261"/>
            <ac:picMk id="5" creationId="{0C8B0314-F2FD-32B6-F6F2-0A2607932EF8}"/>
          </ac:picMkLst>
        </pc:picChg>
      </pc:sldChg>
      <pc:sldChg chg="addSp delSp modSp mod modTransition modAnim">
        <pc:chgData name="Daniel Taylor" userId="44d021178842f7b0" providerId="LiveId" clId="{E0999BDC-D421-4ACE-BB9C-9F673E568990}" dt="2023-08-20T23:37:05.155" v="4739"/>
        <pc:sldMkLst>
          <pc:docMk/>
          <pc:sldMk cId="0" sldId="262"/>
        </pc:sldMkLst>
        <pc:spChg chg="mod">
          <ac:chgData name="Daniel Taylor" userId="44d021178842f7b0" providerId="LiveId" clId="{E0999BDC-D421-4ACE-BB9C-9F673E568990}" dt="2023-08-13T20:58:06.243" v="128"/>
          <ac:spMkLst>
            <pc:docMk/>
            <pc:sldMk cId="0" sldId="262"/>
            <ac:spMk id="188" creationId="{00000000-0000-0000-0000-000000000000}"/>
          </ac:spMkLst>
        </pc:spChg>
        <pc:spChg chg="mod">
          <ac:chgData name="Daniel Taylor" userId="44d021178842f7b0" providerId="LiveId" clId="{E0999BDC-D421-4ACE-BB9C-9F673E568990}" dt="2023-08-14T00:36:17.178" v="2518" actId="113"/>
          <ac:spMkLst>
            <pc:docMk/>
            <pc:sldMk cId="0" sldId="262"/>
            <ac:spMk id="189" creationId="{00000000-0000-0000-0000-000000000000}"/>
          </ac:spMkLst>
        </pc:spChg>
        <pc:picChg chg="add del mod">
          <ac:chgData name="Daniel Taylor" userId="44d021178842f7b0" providerId="LiveId" clId="{E0999BDC-D421-4ACE-BB9C-9F673E568990}" dt="2023-08-20T23:26:30.075" v="4735"/>
          <ac:picMkLst>
            <pc:docMk/>
            <pc:sldMk cId="0" sldId="262"/>
            <ac:picMk id="3" creationId="{574415BB-F0C3-A6C4-7614-F78628A63CEE}"/>
          </ac:picMkLst>
        </pc:picChg>
        <pc:picChg chg="add del mod ord">
          <ac:chgData name="Daniel Taylor" userId="44d021178842f7b0" providerId="LiveId" clId="{E0999BDC-D421-4ACE-BB9C-9F673E568990}" dt="2023-08-20T23:37:05.155" v="4739"/>
          <ac:picMkLst>
            <pc:docMk/>
            <pc:sldMk cId="0" sldId="262"/>
            <ac:picMk id="6" creationId="{5523DD7A-5A59-18DF-6CCB-A3D1F71AA024}"/>
          </ac:picMkLst>
        </pc:picChg>
        <pc:picChg chg="add mod">
          <ac:chgData name="Daniel Taylor" userId="44d021178842f7b0" providerId="LiveId" clId="{E0999BDC-D421-4ACE-BB9C-9F673E568990}" dt="2023-08-20T23:37:05.155" v="4739"/>
          <ac:picMkLst>
            <pc:docMk/>
            <pc:sldMk cId="0" sldId="262"/>
            <ac:picMk id="7" creationId="{15452BDD-A16C-ADED-23FF-6A383A0FFD26}"/>
          </ac:picMkLst>
        </pc:picChg>
      </pc:sldChg>
      <pc:sldChg chg="addSp modSp mod modTransition">
        <pc:chgData name="Daniel Taylor" userId="44d021178842f7b0" providerId="LiveId" clId="{E0999BDC-D421-4ACE-BB9C-9F673E568990}" dt="2023-08-20T23:37:05.155" v="4739"/>
        <pc:sldMkLst>
          <pc:docMk/>
          <pc:sldMk cId="0" sldId="263"/>
        </pc:sldMkLst>
        <pc:spChg chg="add mod">
          <ac:chgData name="Daniel Taylor" userId="44d021178842f7b0" providerId="LiveId" clId="{E0999BDC-D421-4ACE-BB9C-9F673E568990}" dt="2023-08-20T21:33:17.827" v="4236" actId="1076"/>
          <ac:spMkLst>
            <pc:docMk/>
            <pc:sldMk cId="0" sldId="263"/>
            <ac:spMk id="6" creationId="{E81A4B58-8C58-089F-1FF8-A45D81B21BB4}"/>
          </ac:spMkLst>
        </pc:spChg>
        <pc:spChg chg="add mod">
          <ac:chgData name="Daniel Taylor" userId="44d021178842f7b0" providerId="LiveId" clId="{E0999BDC-D421-4ACE-BB9C-9F673E568990}" dt="2023-08-20T21:34:26.175" v="4249" actId="1076"/>
          <ac:spMkLst>
            <pc:docMk/>
            <pc:sldMk cId="0" sldId="263"/>
            <ac:spMk id="7" creationId="{0088A498-1BCD-E8B6-2C77-B1995844AF33}"/>
          </ac:spMkLst>
        </pc:spChg>
        <pc:spChg chg="mod">
          <ac:chgData name="Daniel Taylor" userId="44d021178842f7b0" providerId="LiveId" clId="{E0999BDC-D421-4ACE-BB9C-9F673E568990}" dt="2023-08-20T21:29:25.669" v="3894" actId="20577"/>
          <ac:spMkLst>
            <pc:docMk/>
            <pc:sldMk cId="0" sldId="263"/>
            <ac:spMk id="195" creationId="{00000000-0000-0000-0000-000000000000}"/>
          </ac:spMkLst>
        </pc:spChg>
        <pc:spChg chg="mod">
          <ac:chgData name="Daniel Taylor" userId="44d021178842f7b0" providerId="LiveId" clId="{E0999BDC-D421-4ACE-BB9C-9F673E568990}" dt="2023-08-20T21:30:48.296" v="4221" actId="20577"/>
          <ac:spMkLst>
            <pc:docMk/>
            <pc:sldMk cId="0" sldId="263"/>
            <ac:spMk id="196" creationId="{00000000-0000-0000-0000-000000000000}"/>
          </ac:spMkLst>
        </pc:spChg>
        <pc:picChg chg="add mod">
          <ac:chgData name="Daniel Taylor" userId="44d021178842f7b0" providerId="LiveId" clId="{E0999BDC-D421-4ACE-BB9C-9F673E568990}" dt="2023-08-20T21:31:09.506" v="4223" actId="1076"/>
          <ac:picMkLst>
            <pc:docMk/>
            <pc:sldMk cId="0" sldId="263"/>
            <ac:picMk id="3" creationId="{8075F286-8F69-C805-85B7-C04FC1EF96AA}"/>
          </ac:picMkLst>
        </pc:picChg>
        <pc:picChg chg="add mod">
          <ac:chgData name="Daniel Taylor" userId="44d021178842f7b0" providerId="LiveId" clId="{E0999BDC-D421-4ACE-BB9C-9F673E568990}" dt="2023-08-20T21:32:02.873" v="4225" actId="1076"/>
          <ac:picMkLst>
            <pc:docMk/>
            <pc:sldMk cId="0" sldId="263"/>
            <ac:picMk id="5" creationId="{9D4CD4C8-4C20-CB04-121F-5858961BBB29}"/>
          </ac:picMkLst>
        </pc:picChg>
        <pc:picChg chg="add mod">
          <ac:chgData name="Daniel Taylor" userId="44d021178842f7b0" providerId="LiveId" clId="{E0999BDC-D421-4ACE-BB9C-9F673E568990}" dt="2023-08-20T23:37:05.155" v="4739"/>
          <ac:picMkLst>
            <pc:docMk/>
            <pc:sldMk cId="0" sldId="263"/>
            <ac:picMk id="9" creationId="{EF3A3498-038C-5DE6-748D-251B2AE30B27}"/>
          </ac:picMkLst>
        </pc:picChg>
      </pc:sldChg>
      <pc:sldChg chg="addSp modSp modTransition">
        <pc:chgData name="Daniel Taylor" userId="44d021178842f7b0" providerId="LiveId" clId="{E0999BDC-D421-4ACE-BB9C-9F673E568990}" dt="2023-08-20T23:37:05.155" v="4739"/>
        <pc:sldMkLst>
          <pc:docMk/>
          <pc:sldMk cId="0" sldId="264"/>
        </pc:sldMkLst>
        <pc:spChg chg="mod">
          <ac:chgData name="Daniel Taylor" userId="44d021178842f7b0" providerId="LiveId" clId="{E0999BDC-D421-4ACE-BB9C-9F673E568990}" dt="2023-08-13T20:58:06.243" v="128"/>
          <ac:spMkLst>
            <pc:docMk/>
            <pc:sldMk cId="0" sldId="264"/>
            <ac:spMk id="202" creationId="{00000000-0000-0000-0000-000000000000}"/>
          </ac:spMkLst>
        </pc:spChg>
        <pc:picChg chg="add mod">
          <ac:chgData name="Daniel Taylor" userId="44d021178842f7b0" providerId="LiveId" clId="{E0999BDC-D421-4ACE-BB9C-9F673E568990}" dt="2023-08-20T23:37:05.155" v="4739"/>
          <ac:picMkLst>
            <pc:docMk/>
            <pc:sldMk cId="0" sldId="264"/>
            <ac:picMk id="3" creationId="{DEE3F61B-3632-D5F5-AD16-A9F94262FDF6}"/>
          </ac:picMkLst>
        </pc:picChg>
        <pc:picChg chg="mod">
          <ac:chgData name="Daniel Taylor" userId="44d021178842f7b0" providerId="LiveId" clId="{E0999BDC-D421-4ACE-BB9C-9F673E568990}" dt="2023-08-13T20:58:06.243" v="128"/>
          <ac:picMkLst>
            <pc:docMk/>
            <pc:sldMk cId="0" sldId="264"/>
            <ac:picMk id="203" creationId="{00000000-0000-0000-0000-000000000000}"/>
          </ac:picMkLst>
        </pc:picChg>
      </pc:sldChg>
      <pc:sldChg chg="addSp modSp mod modTransition">
        <pc:chgData name="Daniel Taylor" userId="44d021178842f7b0" providerId="LiveId" clId="{E0999BDC-D421-4ACE-BB9C-9F673E568990}" dt="2023-08-20T23:37:05.155" v="4739"/>
        <pc:sldMkLst>
          <pc:docMk/>
          <pc:sldMk cId="0" sldId="265"/>
        </pc:sldMkLst>
        <pc:spChg chg="mod">
          <ac:chgData name="Daniel Taylor" userId="44d021178842f7b0" providerId="LiveId" clId="{E0999BDC-D421-4ACE-BB9C-9F673E568990}" dt="2023-08-13T20:58:06.243" v="128"/>
          <ac:spMkLst>
            <pc:docMk/>
            <pc:sldMk cId="0" sldId="265"/>
            <ac:spMk id="209" creationId="{00000000-0000-0000-0000-000000000000}"/>
          </ac:spMkLst>
        </pc:spChg>
        <pc:spChg chg="mod">
          <ac:chgData name="Daniel Taylor" userId="44d021178842f7b0" providerId="LiveId" clId="{E0999BDC-D421-4ACE-BB9C-9F673E568990}" dt="2023-08-14T00:49:17.277" v="2654" actId="20577"/>
          <ac:spMkLst>
            <pc:docMk/>
            <pc:sldMk cId="0" sldId="265"/>
            <ac:spMk id="210" creationId="{00000000-0000-0000-0000-000000000000}"/>
          </ac:spMkLst>
        </pc:spChg>
        <pc:picChg chg="add mod">
          <ac:chgData name="Daniel Taylor" userId="44d021178842f7b0" providerId="LiveId" clId="{E0999BDC-D421-4ACE-BB9C-9F673E568990}" dt="2023-08-20T23:37:05.155" v="4739"/>
          <ac:picMkLst>
            <pc:docMk/>
            <pc:sldMk cId="0" sldId="265"/>
            <ac:picMk id="3" creationId="{5BCD820B-42D3-9026-3654-0BD16CE1EF47}"/>
          </ac:picMkLst>
        </pc:picChg>
      </pc:sldChg>
      <pc:sldChg chg="addSp modSp mod modTransition">
        <pc:chgData name="Daniel Taylor" userId="44d021178842f7b0" providerId="LiveId" clId="{E0999BDC-D421-4ACE-BB9C-9F673E568990}" dt="2023-08-20T23:37:05.155" v="4739"/>
        <pc:sldMkLst>
          <pc:docMk/>
          <pc:sldMk cId="0" sldId="266"/>
        </pc:sldMkLst>
        <pc:spChg chg="mod">
          <ac:chgData name="Daniel Taylor" userId="44d021178842f7b0" providerId="LiveId" clId="{E0999BDC-D421-4ACE-BB9C-9F673E568990}" dt="2023-08-13T20:58:06.243" v="128"/>
          <ac:spMkLst>
            <pc:docMk/>
            <pc:sldMk cId="0" sldId="266"/>
            <ac:spMk id="216" creationId="{00000000-0000-0000-0000-000000000000}"/>
          </ac:spMkLst>
        </pc:spChg>
        <pc:spChg chg="mod">
          <ac:chgData name="Daniel Taylor" userId="44d021178842f7b0" providerId="LiveId" clId="{E0999BDC-D421-4ACE-BB9C-9F673E568990}" dt="2023-08-14T00:54:11.242" v="3111" actId="20577"/>
          <ac:spMkLst>
            <pc:docMk/>
            <pc:sldMk cId="0" sldId="266"/>
            <ac:spMk id="217" creationId="{00000000-0000-0000-0000-000000000000}"/>
          </ac:spMkLst>
        </pc:spChg>
        <pc:picChg chg="add mod">
          <ac:chgData name="Daniel Taylor" userId="44d021178842f7b0" providerId="LiveId" clId="{E0999BDC-D421-4ACE-BB9C-9F673E568990}" dt="2023-08-20T23:37:05.155" v="4739"/>
          <ac:picMkLst>
            <pc:docMk/>
            <pc:sldMk cId="0" sldId="266"/>
            <ac:picMk id="3" creationId="{6BAF9D9A-4159-E7D5-9501-75C4D1F32A38}"/>
          </ac:picMkLst>
        </pc:picChg>
      </pc:sldChg>
      <pc:sldChg chg="addSp modSp mod modTransition">
        <pc:chgData name="Daniel Taylor" userId="44d021178842f7b0" providerId="LiveId" clId="{E0999BDC-D421-4ACE-BB9C-9F673E568990}" dt="2023-08-20T23:37:05.155" v="4739"/>
        <pc:sldMkLst>
          <pc:docMk/>
          <pc:sldMk cId="0" sldId="267"/>
        </pc:sldMkLst>
        <pc:spChg chg="mod">
          <ac:chgData name="Daniel Taylor" userId="44d021178842f7b0" providerId="LiveId" clId="{E0999BDC-D421-4ACE-BB9C-9F673E568990}" dt="2023-08-13T20:58:06.243" v="128"/>
          <ac:spMkLst>
            <pc:docMk/>
            <pc:sldMk cId="0" sldId="267"/>
            <ac:spMk id="223" creationId="{00000000-0000-0000-0000-000000000000}"/>
          </ac:spMkLst>
        </pc:spChg>
        <pc:spChg chg="mod">
          <ac:chgData name="Daniel Taylor" userId="44d021178842f7b0" providerId="LiveId" clId="{E0999BDC-D421-4ACE-BB9C-9F673E568990}" dt="2023-08-14T00:55:54.796" v="3247" actId="255"/>
          <ac:spMkLst>
            <pc:docMk/>
            <pc:sldMk cId="0" sldId="267"/>
            <ac:spMk id="224" creationId="{00000000-0000-0000-0000-000000000000}"/>
          </ac:spMkLst>
        </pc:spChg>
        <pc:picChg chg="add mod">
          <ac:chgData name="Daniel Taylor" userId="44d021178842f7b0" providerId="LiveId" clId="{E0999BDC-D421-4ACE-BB9C-9F673E568990}" dt="2023-08-20T23:37:05.155" v="4739"/>
          <ac:picMkLst>
            <pc:docMk/>
            <pc:sldMk cId="0" sldId="267"/>
            <ac:picMk id="3" creationId="{EED82F41-703A-B0B7-C81A-E516E55E5493}"/>
          </ac:picMkLst>
        </pc:picChg>
      </pc:sldChg>
      <pc:sldChg chg="addSp modSp mod modTransition">
        <pc:chgData name="Daniel Taylor" userId="44d021178842f7b0" providerId="LiveId" clId="{E0999BDC-D421-4ACE-BB9C-9F673E568990}" dt="2023-08-20T23:37:05.155" v="4739"/>
        <pc:sldMkLst>
          <pc:docMk/>
          <pc:sldMk cId="0" sldId="268"/>
        </pc:sldMkLst>
        <pc:spChg chg="mod">
          <ac:chgData name="Daniel Taylor" userId="44d021178842f7b0" providerId="LiveId" clId="{E0999BDC-D421-4ACE-BB9C-9F673E568990}" dt="2023-08-13T20:58:06.243" v="128"/>
          <ac:spMkLst>
            <pc:docMk/>
            <pc:sldMk cId="0" sldId="268"/>
            <ac:spMk id="230" creationId="{00000000-0000-0000-0000-000000000000}"/>
          </ac:spMkLst>
        </pc:spChg>
        <pc:spChg chg="mod">
          <ac:chgData name="Daniel Taylor" userId="44d021178842f7b0" providerId="LiveId" clId="{E0999BDC-D421-4ACE-BB9C-9F673E568990}" dt="2023-08-14T00:59:39.406" v="3753" actId="14100"/>
          <ac:spMkLst>
            <pc:docMk/>
            <pc:sldMk cId="0" sldId="268"/>
            <ac:spMk id="231" creationId="{00000000-0000-0000-0000-000000000000}"/>
          </ac:spMkLst>
        </pc:spChg>
        <pc:picChg chg="add mod">
          <ac:chgData name="Daniel Taylor" userId="44d021178842f7b0" providerId="LiveId" clId="{E0999BDC-D421-4ACE-BB9C-9F673E568990}" dt="2023-08-20T23:37:05.155" v="4739"/>
          <ac:picMkLst>
            <pc:docMk/>
            <pc:sldMk cId="0" sldId="268"/>
            <ac:picMk id="3" creationId="{584991CA-B60E-5371-B16E-FFDE1A13F1B1}"/>
          </ac:picMkLst>
        </pc:picChg>
      </pc:sldChg>
      <pc:sldChg chg="addSp modSp add del mod modTransition">
        <pc:chgData name="Daniel Taylor" userId="44d021178842f7b0" providerId="LiveId" clId="{E0999BDC-D421-4ACE-BB9C-9F673E568990}" dt="2023-08-20T23:37:05.155" v="4739"/>
        <pc:sldMkLst>
          <pc:docMk/>
          <pc:sldMk cId="0" sldId="269"/>
        </pc:sldMkLst>
        <pc:spChg chg="mod">
          <ac:chgData name="Daniel Taylor" userId="44d021178842f7b0" providerId="LiveId" clId="{E0999BDC-D421-4ACE-BB9C-9F673E568990}" dt="2023-08-13T20:58:06.243" v="128"/>
          <ac:spMkLst>
            <pc:docMk/>
            <pc:sldMk cId="0" sldId="269"/>
            <ac:spMk id="237" creationId="{00000000-0000-0000-0000-000000000000}"/>
          </ac:spMkLst>
        </pc:spChg>
        <pc:spChg chg="mod">
          <ac:chgData name="Daniel Taylor" userId="44d021178842f7b0" providerId="LiveId" clId="{E0999BDC-D421-4ACE-BB9C-9F673E568990}" dt="2023-08-14T01:02:19.794" v="3869" actId="5793"/>
          <ac:spMkLst>
            <pc:docMk/>
            <pc:sldMk cId="0" sldId="269"/>
            <ac:spMk id="238" creationId="{00000000-0000-0000-0000-000000000000}"/>
          </ac:spMkLst>
        </pc:spChg>
        <pc:picChg chg="add mod">
          <ac:chgData name="Daniel Taylor" userId="44d021178842f7b0" providerId="LiveId" clId="{E0999BDC-D421-4ACE-BB9C-9F673E568990}" dt="2023-08-20T23:37:05.155" v="4739"/>
          <ac:picMkLst>
            <pc:docMk/>
            <pc:sldMk cId="0" sldId="269"/>
            <ac:picMk id="3" creationId="{8DFB189F-D787-706F-44C3-2F94D3248F90}"/>
          </ac:picMkLst>
        </pc:picChg>
      </pc:sldChg>
      <pc:sldChg chg="addSp modSp add mod modTransition">
        <pc:chgData name="Daniel Taylor" userId="44d021178842f7b0" providerId="LiveId" clId="{E0999BDC-D421-4ACE-BB9C-9F673E568990}" dt="2023-08-20T23:37:05.155" v="4739"/>
        <pc:sldMkLst>
          <pc:docMk/>
          <pc:sldMk cId="1105616099" sldId="270"/>
        </pc:sldMkLst>
        <pc:spChg chg="add mod">
          <ac:chgData name="Daniel Taylor" userId="44d021178842f7b0" providerId="LiveId" clId="{E0999BDC-D421-4ACE-BB9C-9F673E568990}" dt="2023-08-20T21:39:48.563" v="4613" actId="1076"/>
          <ac:spMkLst>
            <pc:docMk/>
            <pc:sldMk cId="1105616099" sldId="270"/>
            <ac:spMk id="6" creationId="{2E6DB62F-5395-1CC5-6D88-BABE031ACB34}"/>
          </ac:spMkLst>
        </pc:spChg>
        <pc:spChg chg="add mod">
          <ac:chgData name="Daniel Taylor" userId="44d021178842f7b0" providerId="LiveId" clId="{E0999BDC-D421-4ACE-BB9C-9F673E568990}" dt="2023-08-20T21:40:11.895" v="4621" actId="20577"/>
          <ac:spMkLst>
            <pc:docMk/>
            <pc:sldMk cId="1105616099" sldId="270"/>
            <ac:spMk id="7" creationId="{6C94B7B9-6801-066C-BFAC-D1B033CFE7C4}"/>
          </ac:spMkLst>
        </pc:spChg>
        <pc:spChg chg="mod">
          <ac:chgData name="Daniel Taylor" userId="44d021178842f7b0" providerId="LiveId" clId="{E0999BDC-D421-4ACE-BB9C-9F673E568990}" dt="2023-08-20T21:37:19.835" v="4285" actId="20577"/>
          <ac:spMkLst>
            <pc:docMk/>
            <pc:sldMk cId="1105616099" sldId="270"/>
            <ac:spMk id="195" creationId="{00000000-0000-0000-0000-000000000000}"/>
          </ac:spMkLst>
        </pc:spChg>
        <pc:spChg chg="mod">
          <ac:chgData name="Daniel Taylor" userId="44d021178842f7b0" providerId="LiveId" clId="{E0999BDC-D421-4ACE-BB9C-9F673E568990}" dt="2023-08-20T21:38:08.430" v="4593" actId="20577"/>
          <ac:spMkLst>
            <pc:docMk/>
            <pc:sldMk cId="1105616099" sldId="270"/>
            <ac:spMk id="196" creationId="{00000000-0000-0000-0000-000000000000}"/>
          </ac:spMkLst>
        </pc:spChg>
        <pc:picChg chg="add mod">
          <ac:chgData name="Daniel Taylor" userId="44d021178842f7b0" providerId="LiveId" clId="{E0999BDC-D421-4ACE-BB9C-9F673E568990}" dt="2023-08-20T21:38:35.454" v="4595" actId="1076"/>
          <ac:picMkLst>
            <pc:docMk/>
            <pc:sldMk cId="1105616099" sldId="270"/>
            <ac:picMk id="3" creationId="{9B4DD38D-DDAC-6357-AFFE-B37E173D25FE}"/>
          </ac:picMkLst>
        </pc:picChg>
        <pc:picChg chg="add mod">
          <ac:chgData name="Daniel Taylor" userId="44d021178842f7b0" providerId="LiveId" clId="{E0999BDC-D421-4ACE-BB9C-9F673E568990}" dt="2023-08-20T21:39:18.010" v="4597" actId="1076"/>
          <ac:picMkLst>
            <pc:docMk/>
            <pc:sldMk cId="1105616099" sldId="270"/>
            <ac:picMk id="5" creationId="{C7B3F47A-CC44-7DCC-B470-26B8F268D9D2}"/>
          </ac:picMkLst>
        </pc:picChg>
        <pc:picChg chg="add mod">
          <ac:chgData name="Daniel Taylor" userId="44d021178842f7b0" providerId="LiveId" clId="{E0999BDC-D421-4ACE-BB9C-9F673E568990}" dt="2023-08-20T23:37:05.155" v="4739"/>
          <ac:picMkLst>
            <pc:docMk/>
            <pc:sldMk cId="1105616099" sldId="270"/>
            <ac:picMk id="9" creationId="{D80C4E63-6789-EDFF-583E-4F32AB4AFBE3}"/>
          </ac:picMkLst>
        </pc:picChg>
      </pc:sldChg>
      <pc:sldChg chg="add del">
        <pc:chgData name="Daniel Taylor" userId="44d021178842f7b0" providerId="LiveId" clId="{E0999BDC-D421-4ACE-BB9C-9F673E568990}" dt="2023-08-20T21:42:02.319" v="4622" actId="2696"/>
        <pc:sldMkLst>
          <pc:docMk/>
          <pc:sldMk cId="1438656092"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871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 Taylor</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hlinkClick r:id="" action="ppaction://media"/>
            <a:extLst>
              <a:ext uri="{FF2B5EF4-FFF2-40B4-BE49-F238E27FC236}">
                <a16:creationId xmlns:a16="http://schemas.microsoft.com/office/drawing/2014/main" id="{09EE20EF-D8B3-CE34-6974-323C47CE1D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908"/>
    </mc:Choice>
    <mc:Fallback>
      <p:transition spd="slow" advTm="15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tretch/>
        </p:blipFill>
        <p:spPr>
          <a:xfrm>
            <a:off x="2113076" y="2193925"/>
            <a:ext cx="7965847" cy="4024313"/>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EE3F61B-3632-D5F5-AD16-A9F94262FDF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720"/>
    </mc:Choice>
    <mc:Fallback>
      <p:transition spd="slow" advTm="4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Automated testing should be used by an entity when developing code to ensure the programmers work is tested in a consistent manner throughout the process and that the goal of mitigating errors and vulnerabilities is achieved and sustained even after deployment.  The </a:t>
            </a:r>
            <a:r>
              <a:rPr lang="en-US" sz="1600" dirty="0" err="1"/>
              <a:t>DevSecOps</a:t>
            </a:r>
            <a:r>
              <a:rPr lang="en-US" sz="1600" dirty="0"/>
              <a:t> automation process allows for code to be tested with little human intervention and helps to ensure that all developer’s code is tested and held to the same standards.</a:t>
            </a:r>
            <a:endParaRPr sz="1600" dirty="0"/>
          </a:p>
          <a:p>
            <a:pPr marL="685800" lvl="1" indent="-228600" algn="l" rtl="0">
              <a:lnSpc>
                <a:spcPct val="90000"/>
              </a:lnSpc>
              <a:spcBef>
                <a:spcPts val="500"/>
              </a:spcBef>
              <a:spcAft>
                <a:spcPts val="0"/>
              </a:spcAft>
              <a:buClr>
                <a:schemeClr val="lt1"/>
              </a:buClr>
              <a:buSzPts val="2000"/>
              <a:buChar char="•"/>
            </a:pPr>
            <a:r>
              <a:rPr lang="en-US" sz="1600" dirty="0"/>
              <a:t>Lightweight Directory Access Protocol (LDAP) can be used to query user information rapidly. LDAP controls the access and maintenance of static data such as usernames, passwords, email addresses, and other sensitive.</a:t>
            </a:r>
          </a:p>
          <a:p>
            <a:pPr marL="685800" lvl="1" indent="-228600" algn="l" rtl="0">
              <a:lnSpc>
                <a:spcPct val="90000"/>
              </a:lnSpc>
              <a:spcBef>
                <a:spcPts val="500"/>
              </a:spcBef>
              <a:spcAft>
                <a:spcPts val="0"/>
              </a:spcAft>
              <a:buClr>
                <a:schemeClr val="lt1"/>
              </a:buClr>
              <a:buSzPts val="2000"/>
              <a:buChar char="•"/>
            </a:pPr>
            <a:r>
              <a:rPr lang="en-US" sz="1600" dirty="0"/>
              <a:t>Active directory (AD) is used to store sensitive information and is a secure way to control access to network resources.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BCD820B-42D3-9026-3654-0BD16CE1EF4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29"/>
    </mc:Choice>
    <mc:Fallback>
      <p:transition spd="slow" advTm="3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The risk of waiting to implement security policies is much greater than the risk if implementing security policies early on. By waiting, you risk time, money, and reputational damage, and if the program is completed and ends up having many vulnerabilities it would be very costly. To complete an entire program and think of security at the end is very risky.</a:t>
            </a:r>
          </a:p>
          <a:p>
            <a:pPr marL="228600" lvl="0" indent="-228600" algn="l" rtl="0">
              <a:lnSpc>
                <a:spcPct val="90000"/>
              </a:lnSpc>
              <a:spcBef>
                <a:spcPts val="0"/>
              </a:spcBef>
              <a:spcAft>
                <a:spcPts val="0"/>
              </a:spcAft>
              <a:buClr>
                <a:schemeClr val="lt1"/>
              </a:buClr>
              <a:buSzPts val="2000"/>
              <a:buChar char="•"/>
            </a:pPr>
            <a:r>
              <a:rPr lang="en-US" dirty="0"/>
              <a:t>The solution is to begin implementing security from the very start. By doing this, there is a much higher level of security throughout the program, and there is a much lower risk of a vulnerability.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BAF9D9A-4159-E7D5-9501-75C4D1F32A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58"/>
    </mc:Choice>
    <mc:Fallback>
      <p:transition spd="slow" advTm="40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3600" dirty="0"/>
              <a:t>Encryption!</a:t>
            </a:r>
          </a:p>
          <a:p>
            <a:pPr marL="1143000" lvl="2" indent="-228600" algn="l" rtl="0">
              <a:lnSpc>
                <a:spcPct val="90000"/>
              </a:lnSpc>
              <a:spcBef>
                <a:spcPts val="0"/>
              </a:spcBef>
              <a:spcAft>
                <a:spcPts val="0"/>
              </a:spcAft>
              <a:buClr>
                <a:schemeClr val="lt1"/>
              </a:buClr>
              <a:buSzPts val="1800"/>
              <a:buChar char="•"/>
            </a:pPr>
            <a:r>
              <a:rPr lang="en-US" sz="3600" dirty="0"/>
              <a:t>Triple-A Framework</a:t>
            </a:r>
          </a:p>
          <a:p>
            <a:pPr marL="1143000" lvl="2" indent="-228600" algn="l" rtl="0">
              <a:lnSpc>
                <a:spcPct val="90000"/>
              </a:lnSpc>
              <a:spcBef>
                <a:spcPts val="0"/>
              </a:spcBef>
              <a:spcAft>
                <a:spcPts val="0"/>
              </a:spcAft>
              <a:buClr>
                <a:schemeClr val="lt1"/>
              </a:buClr>
              <a:buSzPts val="1800"/>
              <a:buChar char="•"/>
            </a:pPr>
            <a:r>
              <a:rPr lang="en-US" sz="3600" dirty="0"/>
              <a:t>Unit Tests</a:t>
            </a:r>
          </a:p>
          <a:p>
            <a:pPr marL="1143000" lvl="2" indent="-228600" algn="l" rtl="0">
              <a:lnSpc>
                <a:spcPct val="90000"/>
              </a:lnSpc>
              <a:spcBef>
                <a:spcPts val="0"/>
              </a:spcBef>
              <a:spcAft>
                <a:spcPts val="0"/>
              </a:spcAft>
              <a:buClr>
                <a:schemeClr val="lt1"/>
              </a:buClr>
              <a:buSzPts val="1800"/>
              <a:buChar char="•"/>
            </a:pPr>
            <a:r>
              <a:rPr lang="en-US" sz="3600" dirty="0"/>
              <a:t>Use external tools to run vulnerability checks</a:t>
            </a:r>
            <a:endParaRPr sz="3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ED82F41-703A-B0B7-C81A-E516E55E54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29"/>
    </mc:Choice>
    <mc:Fallback>
      <p:transition spd="slow" advTm="1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3141552"/>
            <a:ext cx="10820400" cy="307713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t>Security standards should be implemented starting at the beginning of the development process during the planning phase.</a:t>
            </a:r>
          </a:p>
          <a:p>
            <a:pPr marL="228600" lvl="0" indent="-228600" algn="l" rtl="0">
              <a:lnSpc>
                <a:spcPct val="90000"/>
              </a:lnSpc>
              <a:spcBef>
                <a:spcPts val="0"/>
              </a:spcBef>
              <a:spcAft>
                <a:spcPts val="0"/>
              </a:spcAft>
              <a:buClr>
                <a:schemeClr val="lt1"/>
              </a:buClr>
              <a:buSzPts val="2200"/>
              <a:buChar char="•"/>
            </a:pPr>
            <a:r>
              <a:rPr lang="en-US" sz="2000" dirty="0" err="1"/>
              <a:t>DiD</a:t>
            </a:r>
            <a:r>
              <a:rPr lang="en-US" sz="2000" dirty="0"/>
              <a:t> (Defense in Depth) should be used when developing any program or system, multiple layers of security mitigate the risk of a breach even in the event one security measure fails.</a:t>
            </a:r>
          </a:p>
          <a:p>
            <a:pPr marL="228600" lvl="0" indent="-228600" algn="l" rtl="0">
              <a:lnSpc>
                <a:spcPct val="90000"/>
              </a:lnSpc>
              <a:spcBef>
                <a:spcPts val="0"/>
              </a:spcBef>
              <a:spcAft>
                <a:spcPts val="0"/>
              </a:spcAft>
              <a:buClr>
                <a:schemeClr val="lt1"/>
              </a:buClr>
              <a:buSzPts val="2200"/>
              <a:buChar char="•"/>
            </a:pPr>
            <a:r>
              <a:rPr lang="en-US" sz="2000" dirty="0"/>
              <a:t>Keep processes simple and efficient to minimize errors and vulnerabilities.</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84991CA-B60E-5371-B16E-FFDE1A13F1B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95"/>
    </mc:Choice>
    <mc:Fallback>
      <p:transition spd="slow" advTm="42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800" i="1" dirty="0">
                <a:effectLst/>
                <a:latin typeface="Times New Roman" panose="02020603050405020304" pitchFamily="18" charset="0"/>
              </a:rPr>
              <a:t>SEI CERT C++ Coding Standard - SEI CERT C++ Coding Standard - Confluence</a:t>
            </a:r>
            <a:r>
              <a:rPr lang="en-US" sz="1800" dirty="0">
                <a:effectLst/>
                <a:latin typeface="Times New Roman" panose="02020603050405020304" pitchFamily="18" charset="0"/>
              </a:rPr>
              <a:t>. (n.d.). https://wiki.sei.cmu.edu/confluence/pages/viewpage.action?pageId=88046682</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DFB189F-D787-706F-44C3-2F94D3248F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14"/>
    </mc:Choice>
    <mc:Fallback>
      <p:transition spd="slow" advTm="16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880782" y="925084"/>
            <a:ext cx="4114800" cy="16002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5167598" y="1028880"/>
            <a:ext cx="6510618" cy="54719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The Green Pace Security Policy has been established to ensure that every layer of the organization is secure and held to a standard.  The policy utilizes the Defense in Depth (</a:t>
            </a:r>
            <a:r>
              <a:rPr lang="en-US" sz="1600" dirty="0" err="1"/>
              <a:t>DiD</a:t>
            </a:r>
            <a:r>
              <a:rPr lang="en-US" sz="1600" dirty="0"/>
              <a:t>) strategy to ensure that multiple layers of security exist to mitigate the risk of any breach in the system. This concept also extends the responsibility of security across the entire organization.</a:t>
            </a:r>
            <a:endParaRPr sz="1600" dirty="0"/>
          </a:p>
          <a:p>
            <a:pPr marL="0" lvl="0" indent="0" algn="l" rtl="0">
              <a:lnSpc>
                <a:spcPct val="90000"/>
              </a:lnSpc>
              <a:spcBef>
                <a:spcPts val="1000"/>
              </a:spcBef>
              <a:spcAft>
                <a:spcPts val="0"/>
              </a:spcAft>
              <a:buClr>
                <a:schemeClr val="lt1"/>
              </a:buClr>
              <a:buSzPts val="2200"/>
              <a:buNone/>
            </a:pPr>
            <a:endParaRPr dirty="0"/>
          </a:p>
        </p:txBody>
      </p:sp>
      <p:sp>
        <p:nvSpPr>
          <p:cNvPr id="4" name="Text Placeholder 3">
            <a:extLst>
              <a:ext uri="{FF2B5EF4-FFF2-40B4-BE49-F238E27FC236}">
                <a16:creationId xmlns:a16="http://schemas.microsoft.com/office/drawing/2014/main" id="{484B8061-514A-E6D0-1FB8-21170E866F40}"/>
              </a:ext>
            </a:extLst>
          </p:cNvPr>
          <p:cNvSpPr>
            <a:spLocks noGrp="1"/>
          </p:cNvSpPr>
          <p:nvPr>
            <p:ph type="body" idx="2"/>
          </p:nvPr>
        </p:nvSpPr>
        <p:spPr/>
        <p:txBody>
          <a:bodyPr/>
          <a:lstStyle/>
          <a:p>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98512" y="2703609"/>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F6FBFD4-0ECB-A46F-ECF7-7E2070F1F4E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008"/>
    </mc:Choice>
    <mc:Fallback>
      <p:transition spd="slow" advTm="33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90500169"/>
              </p:ext>
            </p:extLst>
          </p:nvPr>
        </p:nvGraphicFramePr>
        <p:xfrm>
          <a:off x="3171900" y="1808958"/>
          <a:ext cx="7835225" cy="44805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STR51-CPP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MEM56-CPP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MEM51-CPP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ERR51-CPP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STR51-CPP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MEM56-CPP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MEM51-CPP</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DCL03-C</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ERR51-CPP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OOP50-CPP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FIO51-CPP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MSC53-CPP</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DCL03-C</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OOP50-CPP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FIO51-CPP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MSC53-CPP</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5FAA1F8-4E5A-8F49-C928-D9FA9959C6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10"/>
    </mc:Choice>
    <mc:Fallback>
      <p:transition spd="slow" advTm="31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11105"/>
            <a:ext cx="10820400" cy="4878645"/>
          </a:xfrm>
          <a:prstGeom prst="rect">
            <a:avLst/>
          </a:prstGeom>
          <a:noFill/>
          <a:ln>
            <a:noFill/>
          </a:ln>
        </p:spPr>
        <p:txBody>
          <a:bodyPr spcFirstLastPara="1" wrap="square" lIns="91425" tIns="45700" rIns="91425" bIns="45700" anchor="t" anchorCtr="0">
            <a:normAutofit fontScale="70000" lnSpcReduction="20000"/>
          </a:bodyPr>
          <a:lstStyle/>
          <a:p>
            <a:pPr lvl="0" indent="-457200" algn="l" rtl="0">
              <a:lnSpc>
                <a:spcPct val="90000"/>
              </a:lnSpc>
              <a:spcBef>
                <a:spcPts val="0"/>
              </a:spcBef>
              <a:spcAft>
                <a:spcPts val="0"/>
              </a:spcAft>
              <a:buClr>
                <a:schemeClr val="lt1"/>
              </a:buClr>
              <a:buSzPct val="90000"/>
              <a:buFont typeface="+mj-lt"/>
              <a:buAutoNum type="arabicPeriod"/>
            </a:pPr>
            <a:r>
              <a:rPr lang="en-US" dirty="0"/>
              <a:t>Validate Input Data</a:t>
            </a:r>
          </a:p>
          <a:p>
            <a:pPr lvl="1" indent="-457200">
              <a:spcBef>
                <a:spcPts val="0"/>
              </a:spcBef>
              <a:buSzPct val="90000"/>
              <a:buFont typeface="+mj-lt"/>
              <a:buAutoNum type="arabicPeriod"/>
            </a:pPr>
            <a:r>
              <a:rPr lang="en-US" dirty="0"/>
              <a:t>STD001-CPP</a:t>
            </a:r>
          </a:p>
          <a:p>
            <a:pPr lvl="0" indent="-457200" algn="l" rtl="0">
              <a:lnSpc>
                <a:spcPct val="90000"/>
              </a:lnSpc>
              <a:spcBef>
                <a:spcPts val="0"/>
              </a:spcBef>
              <a:spcAft>
                <a:spcPts val="0"/>
              </a:spcAft>
              <a:buClr>
                <a:schemeClr val="lt1"/>
              </a:buClr>
              <a:buSzPct val="90000"/>
              <a:buFont typeface="+mj-lt"/>
              <a:buAutoNum type="arabicPeriod"/>
            </a:pPr>
            <a:r>
              <a:rPr lang="en-US" dirty="0"/>
              <a:t>Heed Compiler Warnings</a:t>
            </a:r>
          </a:p>
          <a:p>
            <a:pPr lvl="1" indent="-457200">
              <a:spcBef>
                <a:spcPts val="0"/>
              </a:spcBef>
              <a:buSzPct val="90000"/>
              <a:buFont typeface="+mj-lt"/>
              <a:buAutoNum type="arabicPeriod"/>
            </a:pPr>
            <a:r>
              <a:rPr lang="en-US" dirty="0"/>
              <a:t>STD002-CPP</a:t>
            </a:r>
          </a:p>
          <a:p>
            <a:pPr lvl="1" indent="-457200">
              <a:spcBef>
                <a:spcPts val="0"/>
              </a:spcBef>
              <a:buSzPct val="90000"/>
              <a:buFont typeface="+mj-lt"/>
              <a:buAutoNum type="arabicPeriod"/>
            </a:pPr>
            <a:r>
              <a:rPr lang="en-US" dirty="0"/>
              <a:t>STD007-CPP</a:t>
            </a:r>
          </a:p>
          <a:p>
            <a:pPr lvl="0" indent="-457200" algn="l" rtl="0">
              <a:lnSpc>
                <a:spcPct val="90000"/>
              </a:lnSpc>
              <a:spcBef>
                <a:spcPts val="0"/>
              </a:spcBef>
              <a:spcAft>
                <a:spcPts val="0"/>
              </a:spcAft>
              <a:buClr>
                <a:schemeClr val="lt1"/>
              </a:buClr>
              <a:buSzPct val="90000"/>
              <a:buFont typeface="+mj-lt"/>
              <a:buAutoNum type="arabicPeriod"/>
            </a:pPr>
            <a:r>
              <a:rPr lang="en-US" dirty="0"/>
              <a:t>Architect and Design for Security Policies</a:t>
            </a:r>
          </a:p>
          <a:p>
            <a:pPr lvl="1" indent="-457200">
              <a:spcBef>
                <a:spcPts val="0"/>
              </a:spcBef>
              <a:buSzPct val="90000"/>
              <a:buFont typeface="+mj-lt"/>
              <a:buAutoNum type="arabicPeriod"/>
            </a:pPr>
            <a:r>
              <a:rPr lang="en-US" dirty="0"/>
              <a:t>STD001-CPP</a:t>
            </a:r>
          </a:p>
          <a:p>
            <a:pPr lvl="1" indent="-457200">
              <a:spcBef>
                <a:spcPts val="0"/>
              </a:spcBef>
              <a:buSzPct val="90000"/>
              <a:buFont typeface="+mj-lt"/>
              <a:buAutoNum type="arabicPeriod"/>
            </a:pPr>
            <a:r>
              <a:rPr lang="en-US" dirty="0"/>
              <a:t>STD002-CPP</a:t>
            </a:r>
          </a:p>
          <a:p>
            <a:pPr lvl="1" indent="-457200">
              <a:spcBef>
                <a:spcPts val="0"/>
              </a:spcBef>
              <a:buSzPct val="90000"/>
              <a:buFont typeface="+mj-lt"/>
              <a:buAutoNum type="arabicPeriod"/>
            </a:pPr>
            <a:r>
              <a:rPr lang="en-US" dirty="0"/>
              <a:t>STD003-CPP</a:t>
            </a:r>
          </a:p>
          <a:p>
            <a:pPr lvl="1" indent="-457200">
              <a:spcBef>
                <a:spcPts val="0"/>
              </a:spcBef>
              <a:buSzPct val="90000"/>
              <a:buFont typeface="+mj-lt"/>
              <a:buAutoNum type="arabicPeriod"/>
            </a:pPr>
            <a:r>
              <a:rPr lang="en-US" dirty="0"/>
              <a:t>STD004-CPP</a:t>
            </a:r>
          </a:p>
          <a:p>
            <a:pPr lvl="1" indent="-457200">
              <a:spcBef>
                <a:spcPts val="0"/>
              </a:spcBef>
              <a:buSzPct val="90000"/>
              <a:buFont typeface="+mj-lt"/>
              <a:buAutoNum type="arabicPeriod"/>
            </a:pPr>
            <a:r>
              <a:rPr lang="en-US" dirty="0"/>
              <a:t>STD008-CPP</a:t>
            </a:r>
          </a:p>
          <a:p>
            <a:pPr lvl="0" indent="-457200" algn="l" rtl="0">
              <a:lnSpc>
                <a:spcPct val="90000"/>
              </a:lnSpc>
              <a:spcBef>
                <a:spcPts val="0"/>
              </a:spcBef>
              <a:spcAft>
                <a:spcPts val="0"/>
              </a:spcAft>
              <a:buClr>
                <a:schemeClr val="lt1"/>
              </a:buClr>
              <a:buSzPct val="90000"/>
              <a:buFont typeface="+mj-lt"/>
              <a:buAutoNum type="arabicPeriod"/>
            </a:pPr>
            <a:r>
              <a:rPr lang="en-US" dirty="0"/>
              <a:t>Keep it Simple</a:t>
            </a:r>
          </a:p>
          <a:p>
            <a:pPr lvl="1" indent="-457200">
              <a:spcBef>
                <a:spcPts val="0"/>
              </a:spcBef>
              <a:buSzPct val="90000"/>
              <a:buFont typeface="+mj-lt"/>
              <a:buAutoNum type="arabicPeriod"/>
            </a:pPr>
            <a:r>
              <a:rPr lang="en-US" dirty="0"/>
              <a:t>STD001-CPP</a:t>
            </a:r>
          </a:p>
          <a:p>
            <a:pPr lvl="1" indent="-457200">
              <a:spcBef>
                <a:spcPts val="0"/>
              </a:spcBef>
              <a:buSzPct val="90000"/>
              <a:buFont typeface="+mj-lt"/>
              <a:buAutoNum type="arabicPeriod"/>
            </a:pPr>
            <a:r>
              <a:rPr lang="en-US" dirty="0"/>
              <a:t>STD003-CPP</a:t>
            </a:r>
          </a:p>
          <a:p>
            <a:pPr lvl="1" indent="-457200">
              <a:spcBef>
                <a:spcPts val="0"/>
              </a:spcBef>
              <a:buSzPct val="90000"/>
              <a:buFont typeface="+mj-lt"/>
              <a:buAutoNum type="arabicPeriod"/>
            </a:pPr>
            <a:r>
              <a:rPr lang="en-US" dirty="0"/>
              <a:t>STD007-CPP</a:t>
            </a:r>
          </a:p>
          <a:p>
            <a:pPr lvl="0" indent="-457200" algn="l" rtl="0">
              <a:lnSpc>
                <a:spcPct val="90000"/>
              </a:lnSpc>
              <a:spcBef>
                <a:spcPts val="0"/>
              </a:spcBef>
              <a:spcAft>
                <a:spcPts val="0"/>
              </a:spcAft>
              <a:buClr>
                <a:schemeClr val="lt1"/>
              </a:buClr>
              <a:buSzPct val="90000"/>
              <a:buFont typeface="+mj-lt"/>
              <a:buAutoNum type="arabicPeriod"/>
            </a:pPr>
            <a:r>
              <a:rPr lang="en-US" dirty="0"/>
              <a:t>Default Deny</a:t>
            </a:r>
          </a:p>
          <a:p>
            <a:pPr lvl="1" indent="-457200">
              <a:spcBef>
                <a:spcPts val="0"/>
              </a:spcBef>
              <a:buSzPct val="90000"/>
              <a:buFont typeface="+mj-lt"/>
              <a:buAutoNum type="arabicPeriod"/>
            </a:pPr>
            <a:r>
              <a:rPr lang="en-US" dirty="0"/>
              <a:t>STD009-CPP</a:t>
            </a:r>
          </a:p>
          <a:p>
            <a:pPr lvl="0" indent="-457200" algn="l" rtl="0">
              <a:lnSpc>
                <a:spcPct val="90000"/>
              </a:lnSpc>
              <a:spcBef>
                <a:spcPts val="0"/>
              </a:spcBef>
              <a:spcAft>
                <a:spcPts val="0"/>
              </a:spcAft>
              <a:buClr>
                <a:schemeClr val="lt1"/>
              </a:buClr>
              <a:buSzPct val="90000"/>
              <a:buFont typeface="+mj-lt"/>
              <a:buAutoNum type="arabicPeriod"/>
            </a:pPr>
            <a:r>
              <a:rPr lang="en-US" dirty="0"/>
              <a:t>Adhere to the Principle of Least Privilege</a:t>
            </a:r>
          </a:p>
          <a:p>
            <a:pPr lvl="1" indent="-457200">
              <a:spcBef>
                <a:spcPts val="0"/>
              </a:spcBef>
              <a:buSzPct val="90000"/>
              <a:buFont typeface="+mj-lt"/>
              <a:buAutoNum type="arabicPeriod"/>
            </a:pPr>
            <a:r>
              <a:rPr lang="en-US" dirty="0"/>
              <a:t>STD009-CPP</a:t>
            </a:r>
          </a:p>
          <a:p>
            <a:pPr lvl="0" indent="-457200" algn="l" rtl="0">
              <a:lnSpc>
                <a:spcPct val="90000"/>
              </a:lnSpc>
              <a:spcBef>
                <a:spcPts val="0"/>
              </a:spcBef>
              <a:spcAft>
                <a:spcPts val="0"/>
              </a:spcAft>
              <a:buClr>
                <a:schemeClr val="lt1"/>
              </a:buClr>
              <a:buSzPct val="90000"/>
              <a:buFont typeface="+mj-lt"/>
              <a:buAutoNum type="arabicPeriod"/>
            </a:pPr>
            <a:r>
              <a:rPr lang="en-US" dirty="0"/>
              <a:t>Sanitize Data Sent to Other Systems</a:t>
            </a:r>
          </a:p>
          <a:p>
            <a:pPr lvl="1" indent="-457200">
              <a:spcBef>
                <a:spcPts val="0"/>
              </a:spcBef>
              <a:buSzPct val="90000"/>
              <a:buFont typeface="+mj-lt"/>
              <a:buAutoNum type="arabicPeriod"/>
            </a:pPr>
            <a:r>
              <a:rPr lang="en-US" dirty="0"/>
              <a:t>STD009-CPP</a:t>
            </a:r>
          </a:p>
          <a:p>
            <a:pPr lvl="0" indent="-457200" algn="l" rtl="0">
              <a:lnSpc>
                <a:spcPct val="90000"/>
              </a:lnSpc>
              <a:spcBef>
                <a:spcPts val="0"/>
              </a:spcBef>
              <a:spcAft>
                <a:spcPts val="0"/>
              </a:spcAft>
              <a:buClr>
                <a:schemeClr val="lt1"/>
              </a:buClr>
              <a:buSzPct val="90000"/>
              <a:buFont typeface="+mj-lt"/>
              <a:buAutoNum type="arabicPeriod"/>
            </a:pPr>
            <a:r>
              <a:rPr lang="en-US" dirty="0"/>
              <a:t>Practice Defense in Depth</a:t>
            </a:r>
          </a:p>
          <a:p>
            <a:pPr lvl="1" indent="-457200">
              <a:spcBef>
                <a:spcPts val="0"/>
              </a:spcBef>
              <a:buSzPct val="90000"/>
              <a:buFont typeface="+mj-lt"/>
              <a:buAutoNum type="arabicPeriod"/>
            </a:pPr>
            <a:r>
              <a:rPr lang="en-US" dirty="0"/>
              <a:t>STD005-CPP</a:t>
            </a:r>
          </a:p>
          <a:p>
            <a:pPr lvl="0" indent="-457200" algn="l" rtl="0">
              <a:lnSpc>
                <a:spcPct val="90000"/>
              </a:lnSpc>
              <a:spcBef>
                <a:spcPts val="0"/>
              </a:spcBef>
              <a:spcAft>
                <a:spcPts val="0"/>
              </a:spcAft>
              <a:buClr>
                <a:schemeClr val="lt1"/>
              </a:buClr>
              <a:buSzPct val="90000"/>
              <a:buFont typeface="+mj-lt"/>
              <a:buAutoNum type="arabicPeriod"/>
            </a:pPr>
            <a:r>
              <a:rPr lang="en-US" dirty="0"/>
              <a:t>Use Effective Quality Assurance Techniques</a:t>
            </a:r>
          </a:p>
          <a:p>
            <a:pPr lvl="1" indent="-457200">
              <a:spcBef>
                <a:spcPts val="0"/>
              </a:spcBef>
              <a:buSzPct val="90000"/>
              <a:buFont typeface="+mj-lt"/>
              <a:buAutoNum type="arabicPeriod"/>
            </a:pPr>
            <a:r>
              <a:rPr lang="en-US" dirty="0"/>
              <a:t>STD002-CPP</a:t>
            </a:r>
          </a:p>
          <a:p>
            <a:pPr lvl="1" indent="-457200">
              <a:spcBef>
                <a:spcPts val="0"/>
              </a:spcBef>
              <a:buSzPct val="90000"/>
              <a:buFont typeface="+mj-lt"/>
              <a:buAutoNum type="arabicPeriod"/>
            </a:pPr>
            <a:r>
              <a:rPr lang="en-US" dirty="0"/>
              <a:t>STD006-CPP</a:t>
            </a:r>
          </a:p>
          <a:p>
            <a:pPr lvl="0" indent="-457200" algn="l" rtl="0">
              <a:lnSpc>
                <a:spcPct val="90000"/>
              </a:lnSpc>
              <a:spcBef>
                <a:spcPts val="0"/>
              </a:spcBef>
              <a:spcAft>
                <a:spcPts val="0"/>
              </a:spcAft>
              <a:buClr>
                <a:schemeClr val="lt1"/>
              </a:buClr>
              <a:buSzPct val="90000"/>
              <a:buFont typeface="+mj-lt"/>
              <a:buAutoNum type="arabicPeriod"/>
            </a:pPr>
            <a:r>
              <a:rPr lang="en-US" dirty="0"/>
              <a:t>Adopt a Secure Coding Standard</a:t>
            </a:r>
          </a:p>
          <a:p>
            <a:pPr lvl="1" indent="-457200">
              <a:spcBef>
                <a:spcPts val="0"/>
              </a:spcBef>
              <a:buSzPct val="90000"/>
              <a:buFont typeface="+mj-lt"/>
              <a:buAutoNum type="arabicPeriod"/>
            </a:pPr>
            <a:r>
              <a:rPr lang="en-US" dirty="0"/>
              <a:t>STD003-CPP</a:t>
            </a:r>
          </a:p>
          <a:p>
            <a:pPr lvl="1" indent="-457200">
              <a:spcBef>
                <a:spcPts val="0"/>
              </a:spcBef>
              <a:buSzPct val="90000"/>
              <a:buFont typeface="+mj-lt"/>
              <a:buAutoNum type="arabicPeriod"/>
            </a:pPr>
            <a:r>
              <a:rPr lang="en-US" dirty="0"/>
              <a:t>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5BDCD87-B859-97D8-0701-45C336942E5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869"/>
    </mc:Choice>
    <mc:Fallback>
      <p:transition spd="slow" advTm="70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45671"/>
            <a:ext cx="10820400" cy="44440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t>Data Type (STD-001-CPP): Do not define C-style variadic functions as this can lead to vulnerabilities because they have no mechanisms to check the arguments being passed to the function.</a:t>
            </a:r>
          </a:p>
          <a:p>
            <a:pPr marL="228600" lvl="0" indent="-228600" algn="l" rtl="0">
              <a:lnSpc>
                <a:spcPct val="90000"/>
              </a:lnSpc>
              <a:spcBef>
                <a:spcPts val="0"/>
              </a:spcBef>
              <a:spcAft>
                <a:spcPts val="0"/>
              </a:spcAft>
              <a:buClr>
                <a:schemeClr val="lt1"/>
              </a:buClr>
              <a:buSzPts val="2000"/>
              <a:buChar char="•"/>
            </a:pPr>
            <a:r>
              <a:rPr lang="en-US" sz="1800" dirty="0"/>
              <a:t>Data Value (STD-002-CPP): Do not declare or define a reserved identifier as this will result in undefined behavior.</a:t>
            </a:r>
          </a:p>
          <a:p>
            <a:pPr marL="228600" lvl="0" indent="-228600" algn="l" rtl="0">
              <a:lnSpc>
                <a:spcPct val="90000"/>
              </a:lnSpc>
              <a:spcBef>
                <a:spcPts val="0"/>
              </a:spcBef>
              <a:spcAft>
                <a:spcPts val="0"/>
              </a:spcAft>
              <a:buClr>
                <a:schemeClr val="lt1"/>
              </a:buClr>
              <a:buSzPts val="2000"/>
              <a:buChar char="•"/>
            </a:pPr>
            <a:r>
              <a:rPr lang="en-US" sz="1800" dirty="0"/>
              <a:t>String Correctness (STD-003-CPP): Do not attempt to create a std::string from a null pointer.</a:t>
            </a:r>
          </a:p>
          <a:p>
            <a:pPr marL="228600" lvl="0" indent="-228600" algn="l" rtl="0">
              <a:lnSpc>
                <a:spcPct val="90000"/>
              </a:lnSpc>
              <a:spcBef>
                <a:spcPts val="0"/>
              </a:spcBef>
              <a:spcAft>
                <a:spcPts val="0"/>
              </a:spcAft>
              <a:buClr>
                <a:schemeClr val="lt1"/>
              </a:buClr>
              <a:buSzPts val="2000"/>
              <a:buChar char="•"/>
            </a:pPr>
            <a:r>
              <a:rPr lang="en-US" sz="1800" dirty="0"/>
              <a:t>SQL Injection (STD-004-CPP): Do not store an already-owned pointer value in an unrelated smart pointer.</a:t>
            </a:r>
          </a:p>
          <a:p>
            <a:pPr marL="228600" lvl="0" indent="-228600" algn="l" rtl="0">
              <a:lnSpc>
                <a:spcPct val="90000"/>
              </a:lnSpc>
              <a:spcBef>
                <a:spcPts val="0"/>
              </a:spcBef>
              <a:spcAft>
                <a:spcPts val="0"/>
              </a:spcAft>
              <a:buClr>
                <a:schemeClr val="lt1"/>
              </a:buClr>
              <a:buSzPts val="2000"/>
              <a:buChar char="•"/>
            </a:pPr>
            <a:r>
              <a:rPr lang="en-US" sz="1800" dirty="0"/>
              <a:t>Memory Protection (STD-005-CPP):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sz="1800" dirty="0"/>
              <a:t>Assertions (STD-006-CPP):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sz="1800" dirty="0"/>
              <a:t>Exceptions (STD-007-CPP): Handle all exceptions.</a:t>
            </a:r>
          </a:p>
          <a:p>
            <a:pPr marL="228600" lvl="0" indent="-228600" algn="l" rtl="0">
              <a:lnSpc>
                <a:spcPct val="90000"/>
              </a:lnSpc>
              <a:spcBef>
                <a:spcPts val="0"/>
              </a:spcBef>
              <a:spcAft>
                <a:spcPts val="0"/>
              </a:spcAft>
              <a:buClr>
                <a:schemeClr val="lt1"/>
              </a:buClr>
              <a:buSzPts val="2000"/>
              <a:buChar char="•"/>
            </a:pPr>
            <a:r>
              <a:rPr lang="en-US" sz="1800" dirty="0"/>
              <a:t>Object Oriented Programming (STD-008-CPP): 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sz="1800" dirty="0"/>
              <a:t>Input/Output (STD-009-CPP): Close files when they are no longer needed.</a:t>
            </a:r>
          </a:p>
          <a:p>
            <a:pPr marL="228600" lvl="0" indent="-228600" algn="l" rtl="0">
              <a:lnSpc>
                <a:spcPct val="90000"/>
              </a:lnSpc>
              <a:spcBef>
                <a:spcPts val="0"/>
              </a:spcBef>
              <a:spcAft>
                <a:spcPts val="0"/>
              </a:spcAft>
              <a:buClr>
                <a:schemeClr val="lt1"/>
              </a:buClr>
              <a:buSzPts val="2000"/>
              <a:buChar char="•"/>
            </a:pPr>
            <a:r>
              <a:rPr lang="en-US" sz="1800" dirty="0"/>
              <a:t>Miscellaneous (STD-010-CPP): Do not return from a function declared [[</a:t>
            </a:r>
            <a:r>
              <a:rPr lang="en-US" sz="1800" dirty="0" err="1"/>
              <a:t>noreturn</a:t>
            </a:r>
            <a:r>
              <a:rPr lang="en-US" sz="1800" dirty="0"/>
              <a:t>]].</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E67AC7B-0D3A-1FD2-B337-DF880EE4291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731"/>
    </mc:Choice>
    <mc:Fallback>
      <p:transition spd="slow" advTm="75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in rest</a:t>
            </a:r>
          </a:p>
          <a:p>
            <a:pPr marL="685800" lvl="1" indent="-228600">
              <a:spcBef>
                <a:spcPts val="0"/>
              </a:spcBef>
              <a:buSzPts val="2000"/>
            </a:pPr>
            <a:r>
              <a:rPr lang="en-US" sz="1800" dirty="0"/>
              <a:t>Encryption in rest describes when data is encrypted while it is being stored.  The data may be accessible but will not be readable without a proper key.  This encryption will help an organization to stay protected against attempts to steal data. </a:t>
            </a:r>
          </a:p>
          <a:p>
            <a:pPr marL="228600" lvl="0" indent="-228600" algn="l" rtl="0">
              <a:lnSpc>
                <a:spcPct val="90000"/>
              </a:lnSpc>
              <a:spcBef>
                <a:spcPts val="0"/>
              </a:spcBef>
              <a:spcAft>
                <a:spcPts val="0"/>
              </a:spcAft>
              <a:buClr>
                <a:schemeClr val="lt1"/>
              </a:buClr>
              <a:buSzPts val="2000"/>
              <a:buChar char="•"/>
            </a:pPr>
            <a:r>
              <a:rPr lang="en-US" sz="2000" b="1" dirty="0"/>
              <a:t>Encryption at flight</a:t>
            </a:r>
          </a:p>
          <a:p>
            <a:pPr marL="685800" lvl="1" indent="-228600">
              <a:spcBef>
                <a:spcPts val="0"/>
              </a:spcBef>
              <a:buSzPts val="2000"/>
            </a:pPr>
            <a:r>
              <a:rPr lang="en-US" sz="1800" dirty="0"/>
              <a:t>Encryption at flight describes when data is encrypted while being transmitted. Data will be encrypted while being transferred to another storage location to protect sensitive data in the event it is intercepted by an outside entity or unauthorized party.  The data will not be readable without the proper key. </a:t>
            </a:r>
          </a:p>
          <a:p>
            <a:pPr marL="228600" lvl="0" indent="-228600" algn="l" rtl="0">
              <a:lnSpc>
                <a:spcPct val="90000"/>
              </a:lnSpc>
              <a:spcBef>
                <a:spcPts val="0"/>
              </a:spcBef>
              <a:spcAft>
                <a:spcPts val="0"/>
              </a:spcAft>
              <a:buClr>
                <a:schemeClr val="lt1"/>
              </a:buClr>
              <a:buSzPts val="2000"/>
              <a:buChar char="•"/>
            </a:pPr>
            <a:r>
              <a:rPr lang="en-US" sz="2000" b="1" dirty="0"/>
              <a:t>Encryption in use</a:t>
            </a:r>
          </a:p>
          <a:p>
            <a:pPr marL="685800" lvl="1" indent="-228600">
              <a:spcBef>
                <a:spcPts val="0"/>
              </a:spcBef>
              <a:buSzPts val="2000"/>
            </a:pPr>
            <a:r>
              <a:rPr lang="en-US" sz="1800" dirty="0"/>
              <a:t>Encryption in use describes when data is encrypted while being used and allows certain access to certain users depending on authority level or necessity.  Default Deny and the Principle of Least Privilege apply in this case as this helps to ensure data is accessed only by those who have an absolute necessity to access that data.</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0C8B0314-F2FD-32B6-F6F2-0A2607932E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92"/>
    </mc:Choice>
    <mc:Fallback>
      <p:transition spd="slow" advTm="6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b="1" dirty="0"/>
              <a:t>Authentication</a:t>
            </a:r>
          </a:p>
          <a:p>
            <a:pPr marL="685800" lvl="1" indent="-228600">
              <a:spcBef>
                <a:spcPts val="0"/>
              </a:spcBef>
              <a:buSzPts val="2400"/>
            </a:pPr>
            <a:r>
              <a:rPr lang="en-US" sz="2200" dirty="0"/>
              <a:t>Authentication includes User Logins, passcode requirements, secure networks, and many more security features like multi-factor identification depending on the security level and method of access for each user.</a:t>
            </a:r>
          </a:p>
          <a:p>
            <a:pPr marL="228600" lvl="0" indent="-228600" algn="l" rtl="0">
              <a:lnSpc>
                <a:spcPct val="90000"/>
              </a:lnSpc>
              <a:spcBef>
                <a:spcPts val="0"/>
              </a:spcBef>
              <a:spcAft>
                <a:spcPts val="0"/>
              </a:spcAft>
              <a:buClr>
                <a:schemeClr val="lt1"/>
              </a:buClr>
              <a:buSzPts val="2400"/>
              <a:buChar char="•"/>
            </a:pPr>
            <a:r>
              <a:rPr lang="en-US" sz="2400" b="1" dirty="0"/>
              <a:t>Authorization</a:t>
            </a:r>
          </a:p>
          <a:p>
            <a:pPr marL="685800" lvl="1" indent="-228600">
              <a:spcBef>
                <a:spcPts val="0"/>
              </a:spcBef>
              <a:buSzPts val="2400"/>
            </a:pPr>
            <a:r>
              <a:rPr lang="en-US" sz="2200" dirty="0"/>
              <a:t>Authorization applies authentication features to determine the level of access given to a specific user. Must be an authorized admin with the ability to read/write/edit/delete databases and files as well as add new users and set their permissions and security levels.</a:t>
            </a:r>
          </a:p>
          <a:p>
            <a:pPr marL="228600" lvl="0" indent="-228600" algn="l" rtl="0">
              <a:lnSpc>
                <a:spcPct val="90000"/>
              </a:lnSpc>
              <a:spcBef>
                <a:spcPts val="0"/>
              </a:spcBef>
              <a:spcAft>
                <a:spcPts val="0"/>
              </a:spcAft>
              <a:buClr>
                <a:schemeClr val="lt1"/>
              </a:buClr>
              <a:buSzPts val="2400"/>
              <a:buChar char="•"/>
            </a:pPr>
            <a:r>
              <a:rPr lang="en-US" sz="2400" b="1" dirty="0"/>
              <a:t>Accounting</a:t>
            </a:r>
          </a:p>
          <a:p>
            <a:pPr marL="685800" lvl="1" indent="-228600">
              <a:spcBef>
                <a:spcPts val="0"/>
              </a:spcBef>
              <a:buSzPts val="2400"/>
            </a:pPr>
            <a:r>
              <a:rPr lang="en-US" dirty="0"/>
              <a:t>Accounting is keeping records on the features from authentication and authorization and any changes made to data within the system.  Comments should be made to explain any changes to data or user fields within the system to provide increased security and accountability.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15452BDD-A16C-ADED-23FF-6A383A0FFD2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12"/>
    </mc:Choice>
    <mc:Fallback>
      <p:transition spd="slow" advTm="49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a:t>
            </a:r>
            <a:r>
              <a:rPr lang="en-US" dirty="0" err="1"/>
              <a:t>CanAddToEmptyVector</a:t>
            </a:r>
            <a:endParaRPr dirty="0"/>
          </a:p>
        </p:txBody>
      </p:sp>
      <p:sp>
        <p:nvSpPr>
          <p:cNvPr id="196" name="Google Shape;196;g9504e29505_0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unit test checks the functionality of adding a single value to an empty collection.  This is a positive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075F286-8F69-C805-85B7-C04FC1EF96AA}"/>
              </a:ext>
            </a:extLst>
          </p:cNvPr>
          <p:cNvPicPr>
            <a:picLocks noChangeAspect="1"/>
          </p:cNvPicPr>
          <p:nvPr/>
        </p:nvPicPr>
        <p:blipFill>
          <a:blip r:embed="rId7"/>
          <a:stretch>
            <a:fillRect/>
          </a:stretch>
        </p:blipFill>
        <p:spPr>
          <a:xfrm>
            <a:off x="408273" y="3513207"/>
            <a:ext cx="6249272" cy="2705478"/>
          </a:xfrm>
          <a:prstGeom prst="rect">
            <a:avLst/>
          </a:prstGeom>
        </p:spPr>
      </p:pic>
      <p:pic>
        <p:nvPicPr>
          <p:cNvPr id="5" name="Picture 4">
            <a:extLst>
              <a:ext uri="{FF2B5EF4-FFF2-40B4-BE49-F238E27FC236}">
                <a16:creationId xmlns:a16="http://schemas.microsoft.com/office/drawing/2014/main" id="{9D4CD4C8-4C20-CB04-121F-5858961BBB29}"/>
              </a:ext>
            </a:extLst>
          </p:cNvPr>
          <p:cNvPicPr>
            <a:picLocks noChangeAspect="1"/>
          </p:cNvPicPr>
          <p:nvPr/>
        </p:nvPicPr>
        <p:blipFill>
          <a:blip r:embed="rId8"/>
          <a:stretch>
            <a:fillRect/>
          </a:stretch>
        </p:blipFill>
        <p:spPr>
          <a:xfrm>
            <a:off x="7162194" y="4382913"/>
            <a:ext cx="4344006" cy="504895"/>
          </a:xfrm>
          <a:prstGeom prst="rect">
            <a:avLst/>
          </a:prstGeom>
        </p:spPr>
      </p:pic>
      <p:sp>
        <p:nvSpPr>
          <p:cNvPr id="6" name="TextBox 5">
            <a:extLst>
              <a:ext uri="{FF2B5EF4-FFF2-40B4-BE49-F238E27FC236}">
                <a16:creationId xmlns:a16="http://schemas.microsoft.com/office/drawing/2014/main" id="{E81A4B58-8C58-089F-1FF8-A45D81B21BB4}"/>
              </a:ext>
            </a:extLst>
          </p:cNvPr>
          <p:cNvSpPr txBox="1"/>
          <p:nvPr/>
        </p:nvSpPr>
        <p:spPr>
          <a:xfrm>
            <a:off x="2022764" y="3153155"/>
            <a:ext cx="2341419" cy="307777"/>
          </a:xfrm>
          <a:prstGeom prst="rect">
            <a:avLst/>
          </a:prstGeom>
          <a:noFill/>
        </p:spPr>
        <p:txBody>
          <a:bodyPr wrap="square" rtlCol="0">
            <a:spAutoFit/>
          </a:bodyPr>
          <a:lstStyle/>
          <a:p>
            <a:pPr algn="ctr"/>
            <a:r>
              <a:rPr lang="en-US" dirty="0">
                <a:solidFill>
                  <a:schemeClr val="bg1"/>
                </a:solidFill>
              </a:rPr>
              <a:t>Code</a:t>
            </a:r>
          </a:p>
        </p:txBody>
      </p:sp>
      <p:sp>
        <p:nvSpPr>
          <p:cNvPr id="7" name="TextBox 6">
            <a:extLst>
              <a:ext uri="{FF2B5EF4-FFF2-40B4-BE49-F238E27FC236}">
                <a16:creationId xmlns:a16="http://schemas.microsoft.com/office/drawing/2014/main" id="{0088A498-1BCD-E8B6-2C77-B1995844AF33}"/>
              </a:ext>
            </a:extLst>
          </p:cNvPr>
          <p:cNvSpPr txBox="1"/>
          <p:nvPr/>
        </p:nvSpPr>
        <p:spPr>
          <a:xfrm>
            <a:off x="8548255" y="3121223"/>
            <a:ext cx="1884218" cy="307777"/>
          </a:xfrm>
          <a:prstGeom prst="rect">
            <a:avLst/>
          </a:prstGeom>
          <a:noFill/>
        </p:spPr>
        <p:txBody>
          <a:bodyPr wrap="square" rtlCol="0">
            <a:spAutoFit/>
          </a:bodyPr>
          <a:lstStyle/>
          <a:p>
            <a:pPr algn="ctr"/>
            <a:r>
              <a:rPr lang="en-US" dirty="0">
                <a:solidFill>
                  <a:schemeClr val="bg1"/>
                </a:solidFill>
              </a:rPr>
              <a:t>Result</a:t>
            </a:r>
          </a:p>
        </p:txBody>
      </p:sp>
      <p:pic>
        <p:nvPicPr>
          <p:cNvPr id="9" name="Audio 8">
            <a:hlinkClick r:id="" action="ppaction://media"/>
            <a:extLst>
              <a:ext uri="{FF2B5EF4-FFF2-40B4-BE49-F238E27FC236}">
                <a16:creationId xmlns:a16="http://schemas.microsoft.com/office/drawing/2014/main" id="{EF3A3498-038C-5DE6-748D-251B2AE30B2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87"/>
    </mc:Choice>
    <mc:Fallback>
      <p:transition spd="slow" advTm="26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a:t>
            </a:r>
            <a:r>
              <a:rPr lang="en-US" dirty="0" err="1"/>
              <a:t>DoesResizingIncreaseVector</a:t>
            </a:r>
            <a:endParaRPr dirty="0"/>
          </a:p>
        </p:txBody>
      </p:sp>
      <p:sp>
        <p:nvSpPr>
          <p:cNvPr id="196" name="Google Shape;196;g9504e29505_0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is a unit test to verify that resizing increases the collection. This is a positive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B4DD38D-DDAC-6357-AFFE-B37E173D25FE}"/>
              </a:ext>
            </a:extLst>
          </p:cNvPr>
          <p:cNvPicPr>
            <a:picLocks noChangeAspect="1"/>
          </p:cNvPicPr>
          <p:nvPr/>
        </p:nvPicPr>
        <p:blipFill>
          <a:blip r:embed="rId7"/>
          <a:stretch>
            <a:fillRect/>
          </a:stretch>
        </p:blipFill>
        <p:spPr>
          <a:xfrm>
            <a:off x="551676" y="4007361"/>
            <a:ext cx="5544324" cy="2086266"/>
          </a:xfrm>
          <a:prstGeom prst="rect">
            <a:avLst/>
          </a:prstGeom>
        </p:spPr>
      </p:pic>
      <p:pic>
        <p:nvPicPr>
          <p:cNvPr id="5" name="Picture 4">
            <a:extLst>
              <a:ext uri="{FF2B5EF4-FFF2-40B4-BE49-F238E27FC236}">
                <a16:creationId xmlns:a16="http://schemas.microsoft.com/office/drawing/2014/main" id="{C7B3F47A-CC44-7DCC-B470-26B8F268D9D2}"/>
              </a:ext>
            </a:extLst>
          </p:cNvPr>
          <p:cNvPicPr>
            <a:picLocks noChangeAspect="1"/>
          </p:cNvPicPr>
          <p:nvPr/>
        </p:nvPicPr>
        <p:blipFill>
          <a:blip r:embed="rId8"/>
          <a:stretch>
            <a:fillRect/>
          </a:stretch>
        </p:blipFill>
        <p:spPr>
          <a:xfrm>
            <a:off x="6822852" y="4506946"/>
            <a:ext cx="4915586" cy="933580"/>
          </a:xfrm>
          <a:prstGeom prst="rect">
            <a:avLst/>
          </a:prstGeom>
        </p:spPr>
      </p:pic>
      <p:sp>
        <p:nvSpPr>
          <p:cNvPr id="6" name="TextBox 5">
            <a:extLst>
              <a:ext uri="{FF2B5EF4-FFF2-40B4-BE49-F238E27FC236}">
                <a16:creationId xmlns:a16="http://schemas.microsoft.com/office/drawing/2014/main" id="{2E6DB62F-5395-1CC5-6D88-BABE031ACB34}"/>
              </a:ext>
            </a:extLst>
          </p:cNvPr>
          <p:cNvSpPr txBox="1"/>
          <p:nvPr/>
        </p:nvSpPr>
        <p:spPr>
          <a:xfrm>
            <a:off x="1967346" y="3406832"/>
            <a:ext cx="2396836" cy="318654"/>
          </a:xfrm>
          <a:prstGeom prst="rect">
            <a:avLst/>
          </a:prstGeom>
          <a:noFill/>
        </p:spPr>
        <p:txBody>
          <a:bodyPr wrap="square" rtlCol="0">
            <a:spAutoFit/>
          </a:bodyPr>
          <a:lstStyle/>
          <a:p>
            <a:pPr algn="ctr"/>
            <a:r>
              <a:rPr lang="en-US" dirty="0">
                <a:solidFill>
                  <a:schemeClr val="bg1"/>
                </a:solidFill>
              </a:rPr>
              <a:t>Code</a:t>
            </a:r>
          </a:p>
        </p:txBody>
      </p:sp>
      <p:sp>
        <p:nvSpPr>
          <p:cNvPr id="7" name="TextBox 6">
            <a:extLst>
              <a:ext uri="{FF2B5EF4-FFF2-40B4-BE49-F238E27FC236}">
                <a16:creationId xmlns:a16="http://schemas.microsoft.com/office/drawing/2014/main" id="{6C94B7B9-6801-066C-BFAC-D1B033CFE7C4}"/>
              </a:ext>
            </a:extLst>
          </p:cNvPr>
          <p:cNvSpPr txBox="1"/>
          <p:nvPr/>
        </p:nvSpPr>
        <p:spPr>
          <a:xfrm>
            <a:off x="8082227" y="3406832"/>
            <a:ext cx="2396836" cy="318654"/>
          </a:xfrm>
          <a:prstGeom prst="rect">
            <a:avLst/>
          </a:prstGeom>
          <a:noFill/>
        </p:spPr>
        <p:txBody>
          <a:bodyPr wrap="square" rtlCol="0">
            <a:spAutoFit/>
          </a:bodyPr>
          <a:lstStyle/>
          <a:p>
            <a:pPr algn="ctr"/>
            <a:r>
              <a:rPr lang="en-US" dirty="0">
                <a:solidFill>
                  <a:schemeClr val="bg1"/>
                </a:solidFill>
              </a:rPr>
              <a:t>Result</a:t>
            </a:r>
          </a:p>
        </p:txBody>
      </p:sp>
      <p:pic>
        <p:nvPicPr>
          <p:cNvPr id="9" name="Audio 8">
            <a:hlinkClick r:id="" action="ppaction://media"/>
            <a:extLst>
              <a:ext uri="{FF2B5EF4-FFF2-40B4-BE49-F238E27FC236}">
                <a16:creationId xmlns:a16="http://schemas.microsoft.com/office/drawing/2014/main" id="{D80C4E63-6789-EDFF-583E-4F32AB4AFBE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105616099"/>
      </p:ext>
    </p:extLst>
  </p:cSld>
  <p:clrMapOvr>
    <a:masterClrMapping/>
  </p:clrMapOvr>
  <mc:AlternateContent xmlns:mc="http://schemas.openxmlformats.org/markup-compatibility/2006">
    <mc:Choice xmlns:p14="http://schemas.microsoft.com/office/powerpoint/2010/main" Requires="p14">
      <p:transition spd="slow" p14:dur="2000" advTm="16169"/>
    </mc:Choice>
    <mc:Fallback>
      <p:transition spd="slow" advTm="16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337</TotalTime>
  <Words>1063</Words>
  <Application>Microsoft Office PowerPoint</Application>
  <PresentationFormat>Widescreen</PresentationFormat>
  <Paragraphs>112</Paragraphs>
  <Slides>15</Slides>
  <Notes>15</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Times New Roman</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 CanAddToEmptyVector</vt:lpstr>
      <vt:lpstr>Unit Testing - DoesResizingIncreaseVector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Daniel Taylor</cp:lastModifiedBy>
  <cp:revision>4</cp:revision>
  <dcterms:created xsi:type="dcterms:W3CDTF">2020-08-19T17:59:24Z</dcterms:created>
  <dcterms:modified xsi:type="dcterms:W3CDTF">2023-08-20T23:37:14Z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